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6" r:id="rId3"/>
  </p:sldMasterIdLst>
  <p:notesMasterIdLst>
    <p:notesMasterId r:id="rId37"/>
  </p:notesMasterIdLst>
  <p:sldIdLst>
    <p:sldId id="342" r:id="rId4"/>
    <p:sldId id="344" r:id="rId5"/>
    <p:sldId id="296" r:id="rId6"/>
    <p:sldId id="486" r:id="rId7"/>
    <p:sldId id="297" r:id="rId8"/>
    <p:sldId id="299" r:id="rId9"/>
    <p:sldId id="300" r:id="rId10"/>
    <p:sldId id="280" r:id="rId11"/>
    <p:sldId id="282" r:id="rId12"/>
    <p:sldId id="260" r:id="rId13"/>
    <p:sldId id="283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58" r:id="rId29"/>
    <p:sldId id="359" r:id="rId30"/>
    <p:sldId id="360" r:id="rId31"/>
    <p:sldId id="363" r:id="rId32"/>
    <p:sldId id="364" r:id="rId33"/>
    <p:sldId id="369" r:id="rId34"/>
    <p:sldId id="370" r:id="rId35"/>
    <p:sldId id="38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0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4BC67-C00F-48F4-AD98-54ED91F8AD6D}" type="datetimeFigureOut">
              <a:rPr lang="en-GB" smtClean="0"/>
              <a:t>17/11/2024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929F-F0B6-4F88-8AA1-58EDE01DE4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543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2258-3620-55F2-5225-DA237CB84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22257-DC73-FCEF-FFAE-5B6C00BA6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9F22A-DA46-86AC-33F3-DB3C9701A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539D-7594-4A60-AF2E-5B49FA441FF7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50899-AF58-F45E-AFA4-756942468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9DB1E-F42A-DEE3-A510-679F61F0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C7AAE-4CFE-47EF-8A13-42836B7AB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731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949C-0353-AC0A-7D21-4265523A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1619B-5CDC-9B28-6E25-6D44C4B0E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6EBD5-A1C6-E4C9-F8E3-8CD3AFB6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539D-7594-4A60-AF2E-5B49FA441FF7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9041E-2EB7-9010-188C-640F57970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6A4C4-F88E-CF21-AC39-7541C7E0E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C7AAE-4CFE-47EF-8A13-42836B7AB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14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503765-2C4B-4817-C6C4-15851DEE44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EB81F4-5000-60E3-48D1-224998A9E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18E32-BAF8-15CF-9F1A-E86947533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539D-7594-4A60-AF2E-5B49FA441FF7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1E764-3D43-9D3F-ACA5-429E8B71F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C4629-DCDF-15D2-3495-804F21EAF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C7AAE-4CFE-47EF-8A13-42836B7AB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700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77021" y="177849"/>
            <a:ext cx="1003795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1879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2962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0568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6361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3221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6730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6053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4619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97973-2D63-C4B0-72D3-5999396E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A03C3-5A2C-9840-256E-9CCC12A01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74C29-7630-9236-3554-D0620F895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539D-7594-4A60-AF2E-5B49FA441FF7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89A99-7DAD-4723-6AEC-8ECA75427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16EDA-ECD9-04E1-06C2-AEFA92F0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C7AAE-4CFE-47EF-8A13-42836B7AB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864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1500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676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80B60-71DD-D7A5-1088-003232DE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C3D0D-2166-E026-ED12-9F374AEA1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ACA8C-A304-886F-614C-F1BAB1E3D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539D-7594-4A60-AF2E-5B49FA441FF7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3ECF2-30C5-4718-F91F-A12172E7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C926F-BEFE-D488-B0EA-D677F1129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C7AAE-4CFE-47EF-8A13-42836B7AB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970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AECE0-5D9C-6205-7ECE-D9E0FFD0F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89892-E313-BD4B-9318-6BA173A30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47CFD-01FF-B3C6-ABC6-F1CF2C1F2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FF389-2881-3345-F58F-E0A727D94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539D-7594-4A60-AF2E-5B49FA441FF7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B4A0F-553D-D8A1-DD19-100C0DFFF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F3C32-BB66-7BC6-1148-05AD3896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C7AAE-4CFE-47EF-8A13-42836B7AB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241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9205-A01E-6E3E-C930-27AD7552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7C801-7568-AD18-8F7B-24C8D0476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9E73C-1A99-4E63-4112-6FB54A4EC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2B535-40E7-5E07-3733-ECB344BB80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D81EDE-802A-C408-2291-BC21B4CE8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B3F829-6CE6-E6BA-71FD-300C90E0B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539D-7594-4A60-AF2E-5B49FA441FF7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AA52EE-EBF3-8C94-5765-17FD9AF6D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630387-769C-9BC6-194F-DEC19206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C7AAE-4CFE-47EF-8A13-42836B7AB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430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D53CA-DC2A-38A4-1A61-779E7BF1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FBF32-89C9-7F04-1FC4-498517C0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539D-7594-4A60-AF2E-5B49FA441FF7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F313F-F14F-6FB3-57A0-F61B4F58A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9605A-B1D7-BA69-2D5E-0C926AE4B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C7AAE-4CFE-47EF-8A13-42836B7AB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219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806A-6198-1636-4284-79C00208B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539D-7594-4A60-AF2E-5B49FA441FF7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FB6D5C-ADA6-8FB5-4FE9-C8906DC17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CA594-563C-4F84-0668-93C5EC90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C7AAE-4CFE-47EF-8A13-42836B7AB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0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580C-A34C-151B-1102-CAF1E18DC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25BF2-3ABA-8C5A-8DC3-98E30245B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9A009-664F-39E0-47E9-DCB43E12B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90565-D056-6368-B214-151161B9E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539D-7594-4A60-AF2E-5B49FA441FF7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95C56-1E77-9896-4546-48D92069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DA2A0-AB2E-AD16-C0DF-E9B3E8A25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C7AAE-4CFE-47EF-8A13-42836B7AB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715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B0DF-6712-285B-326D-C8D183B15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D93DE-0BEB-BE24-AFCF-6992C9FD9B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C35D82-8B62-8DCF-F0CE-CFEDA51FC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2D5C90-2711-A5E7-280B-E7BB43AC6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539D-7594-4A60-AF2E-5B49FA441FF7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F51C6-4F74-7021-358C-651219CB2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05BC4-D2F9-D861-918C-AA2C68721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C7AAE-4CFE-47EF-8A13-42836B7AB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1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D1575B-7B61-35E5-1EFC-2BB04DAA2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E10C7-E6AB-D980-79FF-B68A7BF29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9C928-8232-D823-A254-9C45B2DF9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36539D-7594-4A60-AF2E-5B49FA441FF7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84CF3-30B6-196E-7B39-E9AAFACFB9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7363D-185D-A5EB-A1DF-95426342D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EC7AAE-4CFE-47EF-8A13-42836B7AB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244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6447" y="177849"/>
            <a:ext cx="1083910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923" y="1125291"/>
            <a:ext cx="727794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769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713939"/>
            <a:ext cx="12192000" cy="75976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672084"/>
            <a:ext cx="12192000" cy="67208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6108192" y="1"/>
            <a:ext cx="6084147" cy="672465"/>
          </a:xfrm>
          <a:custGeom>
            <a:avLst/>
            <a:gdLst/>
            <a:ahLst/>
            <a:cxnLst/>
            <a:rect l="l" t="t" r="r" b="b"/>
            <a:pathLst>
              <a:path w="4563109" h="672465">
                <a:moveTo>
                  <a:pt x="4562856" y="0"/>
                </a:moveTo>
                <a:lnTo>
                  <a:pt x="0" y="0"/>
                </a:lnTo>
                <a:lnTo>
                  <a:pt x="0" y="672084"/>
                </a:lnTo>
                <a:lnTo>
                  <a:pt x="4562856" y="672084"/>
                </a:lnTo>
                <a:lnTo>
                  <a:pt x="4562856" y="0"/>
                </a:lnTo>
                <a:close/>
              </a:path>
            </a:pathLst>
          </a:custGeom>
          <a:solidFill>
            <a:srgbClr val="2B6894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9" name="bg object 19"/>
          <p:cNvSpPr/>
          <p:nvPr/>
        </p:nvSpPr>
        <p:spPr>
          <a:xfrm>
            <a:off x="6108192" y="1"/>
            <a:ext cx="6084147" cy="672465"/>
          </a:xfrm>
          <a:custGeom>
            <a:avLst/>
            <a:gdLst/>
            <a:ahLst/>
            <a:cxnLst/>
            <a:rect l="l" t="t" r="r" b="b"/>
            <a:pathLst>
              <a:path w="4563109" h="672465">
                <a:moveTo>
                  <a:pt x="0" y="672084"/>
                </a:moveTo>
                <a:lnTo>
                  <a:pt x="4562856" y="672084"/>
                </a:lnTo>
                <a:lnTo>
                  <a:pt x="4562856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80107" y="1361897"/>
            <a:ext cx="8492912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52829" y="2377567"/>
            <a:ext cx="808143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706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stanford.edu/slides/2023/lecture_5.pdf" TargetMode="External"/><Relationship Id="rId2" Type="http://schemas.openxmlformats.org/officeDocument/2006/relationships/hyperlink" Target="http://introtodeeplearning.com/slides/6S191_MIT_DeepLearning_L1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JB8T_zN7ZC0" TargetMode="External"/><Relationship Id="rId4" Type="http://schemas.openxmlformats.org/officeDocument/2006/relationships/hyperlink" Target="https://elearning.di.unipi.it/pluginfile.php/16483/course/section/1837/l11-cnn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>
            <a:off x="950800" y="1974742"/>
            <a:ext cx="9605688" cy="211899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8000" dirty="0">
                <a:solidFill>
                  <a:schemeClr val="tx2">
                    <a:lumMod val="75000"/>
                  </a:schemeClr>
                </a:solidFill>
              </a:rPr>
              <a:t>Data Driven AI</a:t>
            </a:r>
            <a:endParaRPr sz="8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5" name="Google Shape;235;p33"/>
          <p:cNvSpPr txBox="1">
            <a:spLocks noGrp="1"/>
          </p:cNvSpPr>
          <p:nvPr>
            <p:ph type="subTitle" idx="1"/>
          </p:nvPr>
        </p:nvSpPr>
        <p:spPr>
          <a:xfrm>
            <a:off x="8442000" y="6174196"/>
            <a:ext cx="3447200" cy="63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r">
              <a:spcBef>
                <a:spcPts val="0"/>
              </a:spcBef>
            </a:pPr>
            <a:r>
              <a:rPr lang="en" sz="1600" dirty="0"/>
              <a:t>CHS2406: Data-driven AI</a:t>
            </a:r>
            <a:endParaRPr sz="1600" dirty="0"/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4294967295"/>
          </p:nvPr>
        </p:nvSpPr>
        <p:spPr>
          <a:xfrm>
            <a:off x="4147795" y="3886555"/>
            <a:ext cx="7494308" cy="63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r">
              <a:spcBef>
                <a:spcPts val="0"/>
              </a:spcBef>
              <a:buNone/>
            </a:pPr>
            <a:r>
              <a:rPr lang="en" sz="2400" dirty="0"/>
              <a:t>Week 9 – Convolutional Neural Network (CNN) Models-Part2</a:t>
            </a:r>
            <a:endParaRPr sz="2400" dirty="0"/>
          </a:p>
        </p:txBody>
      </p:sp>
      <p:cxnSp>
        <p:nvCxnSpPr>
          <p:cNvPr id="234" name="Google Shape;234;p33"/>
          <p:cNvCxnSpPr>
            <a:cxnSpLocks/>
          </p:cNvCxnSpPr>
          <p:nvPr/>
        </p:nvCxnSpPr>
        <p:spPr>
          <a:xfrm>
            <a:off x="1081600" y="3873703"/>
            <a:ext cx="8884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33;p33">
            <a:extLst>
              <a:ext uri="{FF2B5EF4-FFF2-40B4-BE49-F238E27FC236}">
                <a16:creationId xmlns:a16="http://schemas.microsoft.com/office/drawing/2014/main" id="{3122DA07-8646-B568-D317-FD16AB89DB99}"/>
              </a:ext>
            </a:extLst>
          </p:cNvPr>
          <p:cNvSpPr txBox="1">
            <a:spLocks/>
          </p:cNvSpPr>
          <p:nvPr/>
        </p:nvSpPr>
        <p:spPr>
          <a:xfrm>
            <a:off x="950800" y="5457360"/>
            <a:ext cx="6038400" cy="6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sz="2400" dirty="0"/>
              <a:t>Dr. Abirami Gunasekaran</a:t>
            </a:r>
            <a:endParaRPr lang="en-GB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and white pixelated image&#10;&#10;Description automatically generated">
            <a:extLst>
              <a:ext uri="{FF2B5EF4-FFF2-40B4-BE49-F238E27FC236}">
                <a16:creationId xmlns:a16="http://schemas.microsoft.com/office/drawing/2014/main" id="{F4CD46A0-3CC0-563D-C0B0-9BCD5E8172E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17602" b="2424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50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70339-88B9-AC95-C81E-F043BB00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Convolution Operation</a:t>
            </a:r>
          </a:p>
        </p:txBody>
      </p:sp>
      <p:pic>
        <p:nvPicPr>
          <p:cNvPr id="5" name="Content Placeholder 4" descr="A screenshot of a game&#10;&#10;Description automatically generated">
            <a:extLst>
              <a:ext uri="{FF2B5EF4-FFF2-40B4-BE49-F238E27FC236}">
                <a16:creationId xmlns:a16="http://schemas.microsoft.com/office/drawing/2014/main" id="{EBD82ECB-34AF-7801-F4FC-82CF8CF059E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13505"/>
          <a:stretch/>
        </p:blipFill>
        <p:spPr>
          <a:xfrm>
            <a:off x="1769438" y="2354239"/>
            <a:ext cx="8653124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28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6C129-D22D-A414-594C-0953739FA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- Filtering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55A05-A5D6-C68F-D978-BE88F1ABD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92" y="928264"/>
            <a:ext cx="4440025" cy="2619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9D12B-3C0E-CE1A-DCF8-8976C0029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885" y="989180"/>
            <a:ext cx="4219697" cy="2619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0C9328-4E80-0F38-77EF-5D17AAB00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93" y="3785857"/>
            <a:ext cx="4675075" cy="2604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B56EEC-DBFC-08D7-6327-5C8F94912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610" y="3793774"/>
            <a:ext cx="6337413" cy="26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1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2ED1C5-7FEF-D0DD-B293-AD4AC5C17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00" y="1421413"/>
            <a:ext cx="9705975" cy="48863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EE2C172-3014-4777-CFCD-FC8E46DAA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47" y="177849"/>
            <a:ext cx="10839104" cy="615553"/>
          </a:xfrm>
        </p:spPr>
        <p:txBody>
          <a:bodyPr/>
          <a:lstStyle/>
          <a:p>
            <a:r>
              <a:rPr lang="en-GB" dirty="0"/>
              <a:t>Convolution - Filtering</a:t>
            </a:r>
          </a:p>
        </p:txBody>
      </p:sp>
    </p:spTree>
    <p:extLst>
      <p:ext uri="{BB962C8B-B14F-4D97-AF65-F5344CB8AC3E}">
        <p14:creationId xmlns:p14="http://schemas.microsoft.com/office/powerpoint/2010/main" val="436471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0432F-A698-CB50-7F41-C4CA1EFA7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Filtered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E4FF4-4B8D-8CE4-4836-04537754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231" y="1175797"/>
            <a:ext cx="10306050" cy="50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55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D78E-D6F6-B477-7AC3-4C29FA12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 of Filtered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9B29C-E838-3560-DAAB-5F2AC3DC3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586" y="1261211"/>
            <a:ext cx="8081433" cy="540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52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77819-4E93-3ED1-4514-112A9A40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 Pooling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A6C77-32A3-1988-8977-112F9610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08" y="1017126"/>
            <a:ext cx="4668347" cy="2640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78CEBF-924C-6B46-17B1-7A6AFE3F2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29" y="1020825"/>
            <a:ext cx="5013239" cy="264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9F82AA-BA02-961E-7626-AA0054F79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662" y="3889014"/>
            <a:ext cx="5792676" cy="263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4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CE80B-D2D7-D50A-33FB-53E08E74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 Pooling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C85BB-D337-35EE-A7ED-99AC8399B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4" y="1387050"/>
            <a:ext cx="11050266" cy="498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63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86892-3A8A-8001-45A7-2DFDA2EA6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 Pooling of Multiple Filtered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9FDE0-B0FB-5F00-A964-C9062FE70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67" y="1041385"/>
            <a:ext cx="7846495" cy="52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15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2B337-A2E5-FFCD-E258-B926ABED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Activations - </a:t>
            </a:r>
            <a:r>
              <a:rPr lang="en-GB" dirty="0" err="1"/>
              <a:t>ReLU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012A0-AF28-8A62-3C19-7FFF71048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84" y="1042792"/>
            <a:ext cx="5441082" cy="2670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367E9C-D9A5-172E-FCFD-4F1B66FA9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091" y="1070010"/>
            <a:ext cx="5618376" cy="26430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921C88-587C-A1EE-6602-A1682922D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84" y="3823953"/>
            <a:ext cx="5441082" cy="23611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85DBA8-0E48-18C8-E68B-491B0B43E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390" y="3823953"/>
            <a:ext cx="5734639" cy="236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0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45E92-919A-6E7D-C5E8-4A0FD5922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CNN – What do they Learn?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DABD26-D289-1D8D-70BF-800604638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006" y="1825625"/>
            <a:ext cx="9953988" cy="4351338"/>
          </a:xfrm>
        </p:spPr>
      </p:pic>
    </p:spTree>
    <p:extLst>
      <p:ext uri="{BB962C8B-B14F-4D97-AF65-F5344CB8AC3E}">
        <p14:creationId xmlns:p14="http://schemas.microsoft.com/office/powerpoint/2010/main" val="3693731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56BC3-FF56-0D3F-3E64-372FC745B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695"/>
            <a:ext cx="10515600" cy="933253"/>
          </a:xfrm>
        </p:spPr>
        <p:txBody>
          <a:bodyPr>
            <a:normAutofit/>
          </a:bodyPr>
          <a:lstStyle/>
          <a:p>
            <a:r>
              <a:rPr lang="en-GB" dirty="0"/>
              <a:t>Non-Linear Activations - </a:t>
            </a:r>
            <a:r>
              <a:rPr lang="en-GB" dirty="0" err="1"/>
              <a:t>ReLU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50CC4-542A-D18C-A97D-1B94C605D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129" y="952107"/>
            <a:ext cx="8205623" cy="553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94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C995A-D505-1CED-8E2A-CC6D2F52F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Stacked Layers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5BE238-B060-4AA4-1C13-B233633EA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737" y="2172494"/>
            <a:ext cx="9534525" cy="3657600"/>
          </a:xfrm>
        </p:spPr>
      </p:pic>
    </p:spTree>
    <p:extLst>
      <p:ext uri="{BB962C8B-B14F-4D97-AF65-F5344CB8AC3E}">
        <p14:creationId xmlns:p14="http://schemas.microsoft.com/office/powerpoint/2010/main" val="1144050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A83A4-D949-EFE1-EBE2-87B1B4428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Stacking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ACC9C6-5752-2AA4-539E-C9634B969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012" y="2586831"/>
            <a:ext cx="10467975" cy="2828925"/>
          </a:xfrm>
        </p:spPr>
      </p:pic>
    </p:spTree>
    <p:extLst>
      <p:ext uri="{BB962C8B-B14F-4D97-AF65-F5344CB8AC3E}">
        <p14:creationId xmlns:p14="http://schemas.microsoft.com/office/powerpoint/2010/main" val="2500768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1118A-224E-C908-D49A-5063CD47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Fully Connected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5660E-E8E2-CE2C-9F27-F8B9FD1E7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60" y="1839912"/>
            <a:ext cx="2209800" cy="382905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3E20853-0058-8ACA-ABCE-F8441CC4F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589" y="1854200"/>
            <a:ext cx="49530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96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32F2D-7163-56D6-79A2-CA0A589E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Weight Counting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7DB6B6-1D52-09D8-6ADF-8462F6EC6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0" y="2087749"/>
            <a:ext cx="5178224" cy="3804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65FEB4-B540-ECD8-621E-284F055BF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383" y="2087750"/>
            <a:ext cx="5934075" cy="380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05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57A9-A20D-7D59-4C64-96EF991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 Class -Prediction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453A8-D38E-F586-3F15-68107B69F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608" y="1825625"/>
            <a:ext cx="75311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35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3316" y="2745159"/>
            <a:ext cx="6221236" cy="1367682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pc="-105" dirty="0">
                <a:latin typeface="Trebuchet MS"/>
                <a:cs typeface="Trebuchet MS"/>
              </a:rPr>
              <a:t>Countless</a:t>
            </a:r>
            <a:r>
              <a:rPr spc="-165" dirty="0">
                <a:latin typeface="Trebuchet MS"/>
                <a:cs typeface="Trebuchet MS"/>
              </a:rPr>
              <a:t> </a:t>
            </a:r>
            <a:r>
              <a:rPr lang="en-GB" spc="-260" dirty="0">
                <a:latin typeface="Trebuchet MS"/>
                <a:cs typeface="Trebuchet MS"/>
              </a:rPr>
              <a:t>A</a:t>
            </a:r>
            <a:r>
              <a:rPr spc="-260" dirty="0" err="1">
                <a:latin typeface="Trebuchet MS"/>
                <a:cs typeface="Trebuchet MS"/>
              </a:rPr>
              <a:t>pplications</a:t>
            </a:r>
            <a:r>
              <a:rPr lang="en-GB" spc="-260" dirty="0">
                <a:latin typeface="Trebuchet MS"/>
                <a:cs typeface="Trebuchet MS"/>
              </a:rPr>
              <a:t> of CNN</a:t>
            </a:r>
            <a:endParaRPr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3768" y="231480"/>
            <a:ext cx="9196112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latin typeface="Trebuchet MS"/>
                <a:cs typeface="Trebuchet MS"/>
              </a:rPr>
              <a:t>An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-175" dirty="0">
                <a:latin typeface="Trebuchet MS"/>
                <a:cs typeface="Trebuchet MS"/>
              </a:rPr>
              <a:t>Architecture</a:t>
            </a:r>
            <a:r>
              <a:rPr spc="-90" dirty="0">
                <a:latin typeface="Trebuchet MS"/>
                <a:cs typeface="Trebuchet MS"/>
              </a:rPr>
              <a:t> </a:t>
            </a:r>
            <a:r>
              <a:rPr spc="-150" dirty="0">
                <a:latin typeface="Trebuchet MS"/>
                <a:cs typeface="Trebuchet MS"/>
              </a:rPr>
              <a:t>for</a:t>
            </a:r>
            <a:r>
              <a:rPr spc="-110" dirty="0">
                <a:latin typeface="Trebuchet MS"/>
                <a:cs typeface="Trebuchet MS"/>
              </a:rPr>
              <a:t> </a:t>
            </a:r>
            <a:r>
              <a:rPr spc="-150" dirty="0">
                <a:latin typeface="Trebuchet MS"/>
                <a:cs typeface="Trebuchet MS"/>
              </a:rPr>
              <a:t>Many</a:t>
            </a:r>
            <a:r>
              <a:rPr spc="-110" dirty="0">
                <a:latin typeface="Trebuchet MS"/>
                <a:cs typeface="Trebuchet MS"/>
              </a:rPr>
              <a:t> </a:t>
            </a:r>
            <a:r>
              <a:rPr spc="-200" dirty="0">
                <a:latin typeface="Trebuchet MS"/>
                <a:cs typeface="Trebuchet MS"/>
              </a:rPr>
              <a:t>Applications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53768" y="1322832"/>
            <a:ext cx="8266430" cy="3731260"/>
            <a:chOff x="429768" y="1322832"/>
            <a:chExt cx="8266430" cy="37312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322832"/>
              <a:ext cx="5957315" cy="373075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9068" y="1990344"/>
              <a:ext cx="2436875" cy="306019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898140" y="5030655"/>
            <a:ext cx="3310890" cy="11258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911225">
              <a:lnSpc>
                <a:spcPct val="100400"/>
              </a:lnSpc>
              <a:spcBef>
                <a:spcPts val="85"/>
              </a:spcBef>
            </a:pPr>
            <a:r>
              <a:rPr sz="2400" spc="-5" dirty="0">
                <a:latin typeface="Calibri"/>
                <a:cs typeface="Calibri"/>
              </a:rPr>
              <a:t>Detection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Semantic </a:t>
            </a:r>
            <a:r>
              <a:rPr sz="2400" spc="-10" dirty="0">
                <a:latin typeface="Calibri"/>
                <a:cs typeface="Calibri"/>
              </a:rPr>
              <a:t>segmentation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End-to-end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robotic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control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595613" y="1542286"/>
            <a:ext cx="2648585" cy="4229100"/>
            <a:chOff x="6071612" y="1542286"/>
            <a:chExt cx="2648585" cy="4229100"/>
          </a:xfrm>
        </p:grpSpPr>
        <p:sp>
          <p:nvSpPr>
            <p:cNvPr id="8" name="object 8"/>
            <p:cNvSpPr/>
            <p:nvPr/>
          </p:nvSpPr>
          <p:spPr>
            <a:xfrm>
              <a:off x="6387084" y="1548382"/>
              <a:ext cx="2327275" cy="3775075"/>
            </a:xfrm>
            <a:custGeom>
              <a:avLst/>
              <a:gdLst/>
              <a:ahLst/>
              <a:cxnLst/>
              <a:rect l="l" t="t" r="r" b="b"/>
              <a:pathLst>
                <a:path w="2327275" h="3775075">
                  <a:moveTo>
                    <a:pt x="0" y="271830"/>
                  </a:moveTo>
                  <a:lnTo>
                    <a:pt x="3289" y="222973"/>
                  </a:lnTo>
                  <a:lnTo>
                    <a:pt x="12750" y="176974"/>
                  </a:lnTo>
                  <a:lnTo>
                    <a:pt x="27825" y="134632"/>
                  </a:lnTo>
                  <a:lnTo>
                    <a:pt x="47929" y="96697"/>
                  </a:lnTo>
                  <a:lnTo>
                    <a:pt x="72504" y="63931"/>
                  </a:lnTo>
                  <a:lnTo>
                    <a:pt x="100952" y="37109"/>
                  </a:lnTo>
                  <a:lnTo>
                    <a:pt x="167182" y="4381"/>
                  </a:lnTo>
                  <a:lnTo>
                    <a:pt x="203822" y="0"/>
                  </a:lnTo>
                  <a:lnTo>
                    <a:pt x="2122893" y="0"/>
                  </a:lnTo>
                  <a:lnTo>
                    <a:pt x="2194013" y="17005"/>
                  </a:lnTo>
                  <a:lnTo>
                    <a:pt x="2254211" y="63931"/>
                  </a:lnTo>
                  <a:lnTo>
                    <a:pt x="2278786" y="96697"/>
                  </a:lnTo>
                  <a:lnTo>
                    <a:pt x="2298890" y="134632"/>
                  </a:lnTo>
                  <a:lnTo>
                    <a:pt x="2313965" y="176974"/>
                  </a:lnTo>
                  <a:lnTo>
                    <a:pt x="2323439" y="222973"/>
                  </a:lnTo>
                  <a:lnTo>
                    <a:pt x="2326716" y="271830"/>
                  </a:lnTo>
                  <a:lnTo>
                    <a:pt x="2326716" y="3503002"/>
                  </a:lnTo>
                  <a:lnTo>
                    <a:pt x="2323439" y="3551859"/>
                  </a:lnTo>
                  <a:lnTo>
                    <a:pt x="2313965" y="3597846"/>
                  </a:lnTo>
                  <a:lnTo>
                    <a:pt x="2298890" y="3640201"/>
                  </a:lnTo>
                  <a:lnTo>
                    <a:pt x="2278786" y="3678135"/>
                  </a:lnTo>
                  <a:lnTo>
                    <a:pt x="2254211" y="3710901"/>
                  </a:lnTo>
                  <a:lnTo>
                    <a:pt x="2225763" y="3737711"/>
                  </a:lnTo>
                  <a:lnTo>
                    <a:pt x="2159533" y="3770452"/>
                  </a:lnTo>
                  <a:lnTo>
                    <a:pt x="2122893" y="3774833"/>
                  </a:lnTo>
                  <a:lnTo>
                    <a:pt x="203822" y="3774833"/>
                  </a:lnTo>
                  <a:lnTo>
                    <a:pt x="132702" y="3757815"/>
                  </a:lnTo>
                  <a:lnTo>
                    <a:pt x="72504" y="3710901"/>
                  </a:lnTo>
                  <a:lnTo>
                    <a:pt x="47929" y="3678135"/>
                  </a:lnTo>
                  <a:lnTo>
                    <a:pt x="27825" y="3640201"/>
                  </a:lnTo>
                  <a:lnTo>
                    <a:pt x="12750" y="3597846"/>
                  </a:lnTo>
                  <a:lnTo>
                    <a:pt x="3289" y="3551859"/>
                  </a:lnTo>
                  <a:lnTo>
                    <a:pt x="0" y="3503002"/>
                  </a:lnTo>
                  <a:lnTo>
                    <a:pt x="0" y="271830"/>
                  </a:lnTo>
                  <a:close/>
                </a:path>
              </a:pathLst>
            </a:custGeom>
            <a:ln w="12192">
              <a:solidFill>
                <a:srgbClr val="3589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71603" y="5321808"/>
              <a:ext cx="1493520" cy="449580"/>
            </a:xfrm>
            <a:custGeom>
              <a:avLst/>
              <a:gdLst/>
              <a:ahLst/>
              <a:cxnLst/>
              <a:rect l="l" t="t" r="r" b="b"/>
              <a:pathLst>
                <a:path w="1493520" h="449579">
                  <a:moveTo>
                    <a:pt x="1493151" y="0"/>
                  </a:moveTo>
                  <a:lnTo>
                    <a:pt x="1464589" y="0"/>
                  </a:lnTo>
                  <a:lnTo>
                    <a:pt x="1464589" y="373049"/>
                  </a:lnTo>
                  <a:lnTo>
                    <a:pt x="85686" y="373049"/>
                  </a:lnTo>
                  <a:lnTo>
                    <a:pt x="85674" y="334899"/>
                  </a:lnTo>
                  <a:lnTo>
                    <a:pt x="0" y="392125"/>
                  </a:lnTo>
                  <a:lnTo>
                    <a:pt x="85674" y="449364"/>
                  </a:lnTo>
                  <a:lnTo>
                    <a:pt x="85674" y="411200"/>
                  </a:lnTo>
                  <a:lnTo>
                    <a:pt x="71399" y="411200"/>
                  </a:lnTo>
                  <a:lnTo>
                    <a:pt x="71399" y="373049"/>
                  </a:lnTo>
                  <a:lnTo>
                    <a:pt x="71412" y="411187"/>
                  </a:lnTo>
                  <a:lnTo>
                    <a:pt x="85686" y="411187"/>
                  </a:lnTo>
                  <a:lnTo>
                    <a:pt x="1493151" y="411149"/>
                  </a:lnTo>
                  <a:lnTo>
                    <a:pt x="1493151" y="392125"/>
                  </a:lnTo>
                  <a:lnTo>
                    <a:pt x="1493151" y="373049"/>
                  </a:lnTo>
                  <a:lnTo>
                    <a:pt x="1478876" y="373049"/>
                  </a:lnTo>
                  <a:lnTo>
                    <a:pt x="1464602" y="392099"/>
                  </a:lnTo>
                  <a:lnTo>
                    <a:pt x="1478876" y="373037"/>
                  </a:lnTo>
                  <a:lnTo>
                    <a:pt x="1493151" y="373037"/>
                  </a:lnTo>
                  <a:lnTo>
                    <a:pt x="1493151" y="0"/>
                  </a:lnTo>
                  <a:close/>
                </a:path>
              </a:pathLst>
            </a:custGeom>
            <a:solidFill>
              <a:srgbClr val="358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1825" y="343599"/>
            <a:ext cx="8876030" cy="51371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5" dirty="0">
                <a:latin typeface="Trebuchet MS"/>
                <a:cs typeface="Trebuchet MS"/>
              </a:rPr>
              <a:t>S</a:t>
            </a:r>
            <a:r>
              <a:rPr sz="3200" spc="-265" dirty="0">
                <a:latin typeface="Trebuchet MS"/>
                <a:cs typeface="Trebuchet MS"/>
              </a:rPr>
              <a:t>ema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265" dirty="0">
                <a:latin typeface="Trebuchet MS"/>
                <a:cs typeface="Trebuchet MS"/>
              </a:rPr>
              <a:t>t</a:t>
            </a:r>
            <a:r>
              <a:rPr sz="3200" spc="-195" dirty="0">
                <a:latin typeface="Trebuchet MS"/>
                <a:cs typeface="Trebuchet MS"/>
              </a:rPr>
              <a:t>i</a:t>
            </a:r>
            <a:r>
              <a:rPr sz="3200" spc="-185" dirty="0">
                <a:latin typeface="Trebuchet MS"/>
                <a:cs typeface="Trebuchet MS"/>
              </a:rPr>
              <a:t>c</a:t>
            </a:r>
            <a:r>
              <a:rPr sz="3200" spc="-125" dirty="0">
                <a:latin typeface="Trebuchet MS"/>
                <a:cs typeface="Trebuchet MS"/>
              </a:rPr>
              <a:t> </a:t>
            </a:r>
            <a:r>
              <a:rPr sz="3200" spc="-105" dirty="0">
                <a:latin typeface="Trebuchet MS"/>
                <a:cs typeface="Trebuchet MS"/>
              </a:rPr>
              <a:t>S</a:t>
            </a:r>
            <a:r>
              <a:rPr sz="3200" spc="-250" dirty="0">
                <a:latin typeface="Trebuchet MS"/>
                <a:cs typeface="Trebuchet MS"/>
              </a:rPr>
              <a:t>eg</a:t>
            </a:r>
            <a:r>
              <a:rPr sz="3200" spc="-220" dirty="0">
                <a:latin typeface="Trebuchet MS"/>
                <a:cs typeface="Trebuchet MS"/>
              </a:rPr>
              <a:t>me</a:t>
            </a:r>
            <a:r>
              <a:rPr sz="3200" spc="-175" dirty="0">
                <a:latin typeface="Trebuchet MS"/>
                <a:cs typeface="Trebuchet MS"/>
              </a:rPr>
              <a:t>n</a:t>
            </a:r>
            <a:r>
              <a:rPr sz="3200" spc="-285" dirty="0">
                <a:latin typeface="Trebuchet MS"/>
                <a:cs typeface="Trebuchet MS"/>
              </a:rPr>
              <a:t>ta</a:t>
            </a:r>
            <a:r>
              <a:rPr sz="3200" spc="-265" dirty="0">
                <a:latin typeface="Trebuchet MS"/>
                <a:cs typeface="Trebuchet MS"/>
              </a:rPr>
              <a:t>t</a:t>
            </a:r>
            <a:r>
              <a:rPr sz="3200" spc="-195" dirty="0">
                <a:latin typeface="Trebuchet MS"/>
                <a:cs typeface="Trebuchet MS"/>
              </a:rPr>
              <a:t>i</a:t>
            </a:r>
            <a:r>
              <a:rPr sz="3200" spc="20" dirty="0">
                <a:latin typeface="Trebuchet MS"/>
                <a:cs typeface="Trebuchet MS"/>
              </a:rPr>
              <a:t>o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475" dirty="0">
                <a:latin typeface="Trebuchet MS"/>
                <a:cs typeface="Trebuchet MS"/>
              </a:rPr>
              <a:t>:</a:t>
            </a:r>
            <a:r>
              <a:rPr sz="3200" spc="-135" dirty="0">
                <a:latin typeface="Trebuchet MS"/>
                <a:cs typeface="Trebuchet MS"/>
              </a:rPr>
              <a:t> </a:t>
            </a:r>
            <a:r>
              <a:rPr sz="3200" spc="-210" dirty="0">
                <a:latin typeface="Trebuchet MS"/>
                <a:cs typeface="Trebuchet MS"/>
              </a:rPr>
              <a:t>F</a:t>
            </a:r>
            <a:r>
              <a:rPr sz="3200" spc="-170" dirty="0">
                <a:latin typeface="Trebuchet MS"/>
                <a:cs typeface="Trebuchet MS"/>
              </a:rPr>
              <a:t>u</a:t>
            </a:r>
            <a:r>
              <a:rPr sz="3200" spc="-265" dirty="0">
                <a:latin typeface="Trebuchet MS"/>
                <a:cs typeface="Trebuchet MS"/>
              </a:rPr>
              <a:t>ll</a:t>
            </a:r>
            <a:r>
              <a:rPr sz="3200" spc="-175" dirty="0">
                <a:latin typeface="Trebuchet MS"/>
                <a:cs typeface="Trebuchet MS"/>
              </a:rPr>
              <a:t>y</a:t>
            </a:r>
            <a:r>
              <a:rPr sz="3200" spc="-125" dirty="0">
                <a:latin typeface="Trebuchet MS"/>
                <a:cs typeface="Trebuchet MS"/>
              </a:rPr>
              <a:t> </a:t>
            </a:r>
            <a:r>
              <a:rPr sz="3200" spc="325" dirty="0">
                <a:latin typeface="Trebuchet MS"/>
                <a:cs typeface="Trebuchet MS"/>
              </a:rPr>
              <a:t>C</a:t>
            </a:r>
            <a:r>
              <a:rPr sz="3200" spc="20" dirty="0">
                <a:latin typeface="Trebuchet MS"/>
                <a:cs typeface="Trebuchet MS"/>
              </a:rPr>
              <a:t>o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80" dirty="0">
                <a:latin typeface="Trebuchet MS"/>
                <a:cs typeface="Trebuchet MS"/>
              </a:rPr>
              <a:t>v</a:t>
            </a:r>
            <a:r>
              <a:rPr sz="3200" spc="-90" dirty="0">
                <a:latin typeface="Trebuchet MS"/>
                <a:cs typeface="Trebuchet MS"/>
              </a:rPr>
              <a:t>o</a:t>
            </a:r>
            <a:r>
              <a:rPr sz="3200" spc="-265" dirty="0">
                <a:latin typeface="Trebuchet MS"/>
                <a:cs typeface="Trebuchet MS"/>
              </a:rPr>
              <a:t>l</a:t>
            </a:r>
            <a:r>
              <a:rPr sz="3200" spc="-170" dirty="0">
                <a:latin typeface="Trebuchet MS"/>
                <a:cs typeface="Trebuchet MS"/>
              </a:rPr>
              <a:t>u</a:t>
            </a:r>
            <a:r>
              <a:rPr sz="3200" spc="-265" dirty="0">
                <a:latin typeface="Trebuchet MS"/>
                <a:cs typeface="Trebuchet MS"/>
              </a:rPr>
              <a:t>t</a:t>
            </a:r>
            <a:r>
              <a:rPr sz="3200" spc="-195" dirty="0">
                <a:latin typeface="Trebuchet MS"/>
                <a:cs typeface="Trebuchet MS"/>
              </a:rPr>
              <a:t>i</a:t>
            </a:r>
            <a:r>
              <a:rPr sz="3200" spc="20" dirty="0">
                <a:latin typeface="Trebuchet MS"/>
                <a:cs typeface="Trebuchet MS"/>
              </a:rPr>
              <a:t>o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340" dirty="0">
                <a:latin typeface="Trebuchet MS"/>
                <a:cs typeface="Trebuchet MS"/>
              </a:rPr>
              <a:t>a</a:t>
            </a:r>
            <a:r>
              <a:rPr sz="3200" spc="-245" dirty="0">
                <a:latin typeface="Trebuchet MS"/>
                <a:cs typeface="Trebuchet MS"/>
              </a:rPr>
              <a:t>l</a:t>
            </a:r>
            <a:r>
              <a:rPr sz="3200" spc="-145" dirty="0">
                <a:latin typeface="Trebuchet MS"/>
                <a:cs typeface="Trebuchet MS"/>
              </a:rPr>
              <a:t> </a:t>
            </a:r>
            <a:r>
              <a:rPr sz="3200" spc="425" dirty="0">
                <a:latin typeface="Trebuchet MS"/>
                <a:cs typeface="Trebuchet MS"/>
              </a:rPr>
              <a:t>N</a:t>
            </a:r>
            <a:r>
              <a:rPr sz="3200" spc="-140" dirty="0">
                <a:latin typeface="Trebuchet MS"/>
                <a:cs typeface="Trebuchet MS"/>
              </a:rPr>
              <a:t>etwo</a:t>
            </a:r>
            <a:r>
              <a:rPr sz="3200" spc="-65" dirty="0">
                <a:latin typeface="Trebuchet MS"/>
                <a:cs typeface="Trebuchet MS"/>
              </a:rPr>
              <a:t>rks</a:t>
            </a:r>
            <a:endParaRPr sz="3200" dirty="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5628" y="2648713"/>
            <a:ext cx="9002267" cy="260908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02384" y="1334442"/>
            <a:ext cx="8581390" cy="112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4610" algn="ctr">
              <a:spcBef>
                <a:spcPts val="100"/>
              </a:spcBef>
            </a:pPr>
            <a:r>
              <a:rPr sz="2400" spc="-210" dirty="0">
                <a:latin typeface="Trebuchet MS"/>
                <a:cs typeface="Trebuchet MS"/>
              </a:rPr>
              <a:t>F</a:t>
            </a:r>
            <a:r>
              <a:rPr sz="2400" spc="190" dirty="0">
                <a:latin typeface="Trebuchet MS"/>
                <a:cs typeface="Trebuchet MS"/>
              </a:rPr>
              <a:t>C</a:t>
            </a:r>
            <a:r>
              <a:rPr sz="2400" spc="265" dirty="0">
                <a:latin typeface="Trebuchet MS"/>
                <a:cs typeface="Trebuchet MS"/>
              </a:rPr>
              <a:t>N</a:t>
            </a:r>
            <a:r>
              <a:rPr sz="2400" spc="-360" dirty="0">
                <a:latin typeface="Trebuchet MS"/>
                <a:cs typeface="Trebuchet MS"/>
              </a:rPr>
              <a:t>:</a:t>
            </a:r>
            <a:r>
              <a:rPr sz="2400" spc="-470" dirty="0">
                <a:latin typeface="Trebuchet MS"/>
                <a:cs typeface="Trebuchet MS"/>
              </a:rPr>
              <a:t> </a:t>
            </a:r>
            <a:r>
              <a:rPr sz="2400" spc="-200" dirty="0">
                <a:latin typeface="Trebuchet MS"/>
                <a:cs typeface="Trebuchet MS"/>
              </a:rPr>
              <a:t>Fu</a:t>
            </a:r>
            <a:r>
              <a:rPr sz="2400" spc="-260" dirty="0">
                <a:latin typeface="Trebuchet MS"/>
                <a:cs typeface="Trebuchet MS"/>
              </a:rPr>
              <a:t>l</a:t>
            </a:r>
            <a:r>
              <a:rPr sz="2400" spc="-280" dirty="0">
                <a:latin typeface="Trebuchet MS"/>
                <a:cs typeface="Trebuchet MS"/>
              </a:rPr>
              <a:t>l</a:t>
            </a:r>
            <a:r>
              <a:rPr sz="2400" spc="-135" dirty="0">
                <a:latin typeface="Trebuchet MS"/>
                <a:cs typeface="Trebuchet MS"/>
              </a:rPr>
              <a:t>y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200" dirty="0">
                <a:latin typeface="Trebuchet MS"/>
                <a:cs typeface="Trebuchet MS"/>
              </a:rPr>
              <a:t>C</a:t>
            </a:r>
            <a:r>
              <a:rPr sz="2400" spc="-105" dirty="0">
                <a:latin typeface="Trebuchet MS"/>
                <a:cs typeface="Trebuchet MS"/>
              </a:rPr>
              <a:t>o</a:t>
            </a:r>
            <a:r>
              <a:rPr sz="2400" spc="-140" dirty="0">
                <a:latin typeface="Trebuchet MS"/>
                <a:cs typeface="Trebuchet MS"/>
              </a:rPr>
              <a:t>n</a:t>
            </a:r>
            <a:r>
              <a:rPr sz="2400" spc="-229" dirty="0">
                <a:latin typeface="Trebuchet MS"/>
                <a:cs typeface="Trebuchet MS"/>
              </a:rPr>
              <a:t>v</a:t>
            </a:r>
            <a:r>
              <a:rPr sz="2400" spc="-160" dirty="0">
                <a:latin typeface="Trebuchet MS"/>
                <a:cs typeface="Trebuchet MS"/>
              </a:rPr>
              <a:t>o</a:t>
            </a:r>
            <a:r>
              <a:rPr sz="2400" spc="-114" dirty="0">
                <a:latin typeface="Trebuchet MS"/>
                <a:cs typeface="Trebuchet MS"/>
              </a:rPr>
              <a:t>l</a:t>
            </a:r>
            <a:r>
              <a:rPr sz="2400" spc="-180" dirty="0">
                <a:latin typeface="Trebuchet MS"/>
                <a:cs typeface="Trebuchet MS"/>
              </a:rPr>
              <a:t>u</a:t>
            </a:r>
            <a:r>
              <a:rPr sz="2400" spc="-215" dirty="0">
                <a:latin typeface="Trebuchet MS"/>
                <a:cs typeface="Trebuchet MS"/>
              </a:rPr>
              <a:t>t</a:t>
            </a:r>
            <a:r>
              <a:rPr sz="2400" spc="-220" dirty="0">
                <a:latin typeface="Trebuchet MS"/>
                <a:cs typeface="Trebuchet MS"/>
              </a:rPr>
              <a:t>i</a:t>
            </a:r>
            <a:r>
              <a:rPr sz="2400" spc="-105" dirty="0">
                <a:latin typeface="Trebuchet MS"/>
                <a:cs typeface="Trebuchet MS"/>
              </a:rPr>
              <a:t>o</a:t>
            </a:r>
            <a:r>
              <a:rPr sz="2400" spc="-100" dirty="0">
                <a:latin typeface="Trebuchet MS"/>
                <a:cs typeface="Trebuchet MS"/>
              </a:rPr>
              <a:t>n</a:t>
            </a:r>
            <a:r>
              <a:rPr sz="2400" spc="-335" dirty="0">
                <a:latin typeface="Trebuchet MS"/>
                <a:cs typeface="Trebuchet MS"/>
              </a:rPr>
              <a:t>a</a:t>
            </a:r>
            <a:r>
              <a:rPr sz="2400" spc="-155" dirty="0">
                <a:latin typeface="Trebuchet MS"/>
                <a:cs typeface="Trebuchet MS"/>
              </a:rPr>
              <a:t>l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30" dirty="0">
                <a:latin typeface="Trebuchet MS"/>
                <a:cs typeface="Trebuchet MS"/>
              </a:rPr>
              <a:t>N</a:t>
            </a:r>
            <a:r>
              <a:rPr sz="2400" spc="20" dirty="0">
                <a:latin typeface="Trebuchet MS"/>
                <a:cs typeface="Trebuchet MS"/>
              </a:rPr>
              <a:t>e</a:t>
            </a:r>
            <a:r>
              <a:rPr sz="2400" spc="-215" dirty="0">
                <a:latin typeface="Trebuchet MS"/>
                <a:cs typeface="Trebuchet MS"/>
              </a:rPr>
              <a:t>t</a:t>
            </a:r>
            <a:r>
              <a:rPr sz="2400" spc="-170" dirty="0">
                <a:latin typeface="Trebuchet MS"/>
                <a:cs typeface="Trebuchet MS"/>
              </a:rPr>
              <a:t>w</a:t>
            </a:r>
            <a:r>
              <a:rPr sz="2400" spc="-30" dirty="0">
                <a:latin typeface="Trebuchet MS"/>
                <a:cs typeface="Trebuchet MS"/>
              </a:rPr>
              <a:t>o</a:t>
            </a:r>
            <a:r>
              <a:rPr sz="2400" spc="-85" dirty="0">
                <a:latin typeface="Trebuchet MS"/>
                <a:cs typeface="Trebuchet MS"/>
              </a:rPr>
              <a:t>rk</a:t>
            </a:r>
            <a:r>
              <a:rPr sz="2400" spc="-360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 algn="ctr">
              <a:lnSpc>
                <a:spcPts val="2845"/>
              </a:lnSpc>
              <a:spcBef>
                <a:spcPts val="120"/>
              </a:spcBef>
            </a:pPr>
            <a:r>
              <a:rPr sz="2400" spc="-70" dirty="0">
                <a:latin typeface="Trebuchet MS"/>
                <a:cs typeface="Trebuchet MS"/>
              </a:rPr>
              <a:t>Network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65" dirty="0">
                <a:latin typeface="Trebuchet MS"/>
                <a:cs typeface="Trebuchet MS"/>
              </a:rPr>
              <a:t>designed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spc="-170" dirty="0">
                <a:latin typeface="Trebuchet MS"/>
                <a:cs typeface="Trebuchet MS"/>
              </a:rPr>
              <a:t>with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235" dirty="0">
                <a:latin typeface="Trebuchet MS"/>
                <a:cs typeface="Trebuchet MS"/>
              </a:rPr>
              <a:t>all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165" dirty="0">
                <a:latin typeface="Trebuchet MS"/>
                <a:cs typeface="Trebuchet MS"/>
              </a:rPr>
              <a:t>convolutional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245" dirty="0">
                <a:latin typeface="Trebuchet MS"/>
                <a:cs typeface="Trebuchet MS"/>
              </a:rPr>
              <a:t>layers,</a:t>
            </a:r>
            <a:r>
              <a:rPr sz="2400" spc="-430" dirty="0">
                <a:latin typeface="Trebuchet MS"/>
                <a:cs typeface="Trebuchet MS"/>
              </a:rPr>
              <a:t> </a:t>
            </a:r>
            <a:r>
              <a:rPr sz="2400" spc="-170" dirty="0">
                <a:latin typeface="Trebuchet MS"/>
                <a:cs typeface="Trebuchet MS"/>
              </a:rPr>
              <a:t>with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b="1" spc="-80" dirty="0">
                <a:latin typeface="Trebuchet MS"/>
                <a:cs typeface="Trebuchet MS"/>
              </a:rPr>
              <a:t>downsampling</a:t>
            </a:r>
            <a:r>
              <a:rPr sz="2400" b="1" spc="-290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and</a:t>
            </a:r>
            <a:endParaRPr sz="2400">
              <a:latin typeface="Trebuchet MS"/>
              <a:cs typeface="Trebuchet MS"/>
            </a:endParaRPr>
          </a:p>
          <a:p>
            <a:pPr marL="18415" algn="ctr">
              <a:lnSpc>
                <a:spcPts val="2845"/>
              </a:lnSpc>
            </a:pPr>
            <a:r>
              <a:rPr sz="2400" b="1" spc="-85" dirty="0">
                <a:latin typeface="Trebuchet MS"/>
                <a:cs typeface="Trebuchet MS"/>
              </a:rPr>
              <a:t>upsampling</a:t>
            </a:r>
            <a:r>
              <a:rPr sz="2400" b="1" spc="-90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operations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19794" y="5888735"/>
            <a:ext cx="4500880" cy="426720"/>
          </a:xfrm>
          <a:custGeom>
            <a:avLst/>
            <a:gdLst/>
            <a:ahLst/>
            <a:cxnLst/>
            <a:rect l="l" t="t" r="r" b="b"/>
            <a:pathLst>
              <a:path w="4500880" h="426720">
                <a:moveTo>
                  <a:pt x="4417225" y="0"/>
                </a:moveTo>
                <a:lnTo>
                  <a:pt x="83057" y="0"/>
                </a:lnTo>
                <a:lnTo>
                  <a:pt x="50723" y="5575"/>
                </a:lnTo>
                <a:lnTo>
                  <a:pt x="24320" y="20802"/>
                </a:lnTo>
                <a:lnTo>
                  <a:pt x="6527" y="43383"/>
                </a:lnTo>
                <a:lnTo>
                  <a:pt x="0" y="71031"/>
                </a:lnTo>
                <a:lnTo>
                  <a:pt x="0" y="355168"/>
                </a:lnTo>
                <a:lnTo>
                  <a:pt x="6527" y="382816"/>
                </a:lnTo>
                <a:lnTo>
                  <a:pt x="24320" y="405384"/>
                </a:lnTo>
                <a:lnTo>
                  <a:pt x="50723" y="420611"/>
                </a:lnTo>
                <a:lnTo>
                  <a:pt x="83057" y="426199"/>
                </a:lnTo>
                <a:lnTo>
                  <a:pt x="4417225" y="426199"/>
                </a:lnTo>
                <a:lnTo>
                  <a:pt x="4449546" y="420611"/>
                </a:lnTo>
                <a:lnTo>
                  <a:pt x="4475949" y="405384"/>
                </a:lnTo>
                <a:lnTo>
                  <a:pt x="4493742" y="382816"/>
                </a:lnTo>
                <a:lnTo>
                  <a:pt x="4500270" y="355168"/>
                </a:lnTo>
                <a:lnTo>
                  <a:pt x="4500270" y="71031"/>
                </a:lnTo>
                <a:lnTo>
                  <a:pt x="4493742" y="43383"/>
                </a:lnTo>
                <a:lnTo>
                  <a:pt x="4475949" y="20802"/>
                </a:lnTo>
                <a:lnTo>
                  <a:pt x="4449546" y="5575"/>
                </a:lnTo>
                <a:lnTo>
                  <a:pt x="4417225" y="0"/>
                </a:lnTo>
                <a:close/>
              </a:path>
            </a:pathLst>
          </a:custGeom>
          <a:solidFill>
            <a:srgbClr val="2523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572670" y="5935905"/>
            <a:ext cx="3298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tf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keras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layers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Conv2DTranspose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3057" y="5928360"/>
            <a:ext cx="353567" cy="32918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477251" y="6538781"/>
            <a:ext cx="11029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10" dirty="0">
                <a:latin typeface="Trebuchet MS"/>
                <a:cs typeface="Trebuchet MS"/>
              </a:rPr>
              <a:t>Lo</a:t>
            </a:r>
            <a:r>
              <a:rPr sz="1200" spc="-75" dirty="0">
                <a:latin typeface="Trebuchet MS"/>
                <a:cs typeface="Trebuchet MS"/>
              </a:rPr>
              <a:t>ng</a:t>
            </a:r>
            <a:r>
              <a:rPr sz="1200" spc="70" dirty="0">
                <a:latin typeface="Trebuchet MS"/>
                <a:cs typeface="Trebuchet MS"/>
              </a:rPr>
              <a:t>+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i="1" spc="-90" dirty="0">
                <a:latin typeface="Trebuchet MS"/>
                <a:cs typeface="Trebuchet MS"/>
              </a:rPr>
              <a:t>CV</a:t>
            </a:r>
            <a:r>
              <a:rPr sz="1200" i="1" spc="-125" dirty="0">
                <a:latin typeface="Trebuchet MS"/>
                <a:cs typeface="Trebuchet MS"/>
              </a:rPr>
              <a:t>P</a:t>
            </a:r>
            <a:r>
              <a:rPr sz="1200" i="1" spc="-65" dirty="0">
                <a:latin typeface="Trebuchet MS"/>
                <a:cs typeface="Trebuchet MS"/>
              </a:rPr>
              <a:t>R</a:t>
            </a:r>
            <a:r>
              <a:rPr sz="1200" i="1" spc="-4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2015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9814" y="1"/>
            <a:ext cx="8524240" cy="51371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latin typeface="Trebuchet MS"/>
                <a:cs typeface="Trebuchet MS"/>
              </a:rPr>
              <a:t>Self-Driving</a:t>
            </a:r>
            <a:r>
              <a:rPr sz="3200" spc="-125" dirty="0">
                <a:latin typeface="Trebuchet MS"/>
                <a:cs typeface="Trebuchet MS"/>
              </a:rPr>
              <a:t> </a:t>
            </a:r>
            <a:r>
              <a:rPr sz="3200" spc="-114" dirty="0">
                <a:latin typeface="Trebuchet MS"/>
                <a:cs typeface="Trebuchet MS"/>
              </a:rPr>
              <a:t>Cars:</a:t>
            </a:r>
            <a:r>
              <a:rPr sz="3200" spc="-120" dirty="0">
                <a:latin typeface="Trebuchet MS"/>
                <a:cs typeface="Trebuchet MS"/>
              </a:rPr>
              <a:t> </a:t>
            </a:r>
            <a:r>
              <a:rPr sz="3200" spc="-155" dirty="0">
                <a:latin typeface="Trebuchet MS"/>
                <a:cs typeface="Trebuchet MS"/>
              </a:rPr>
              <a:t>Navigation</a:t>
            </a:r>
            <a:r>
              <a:rPr sz="3200" spc="-114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from</a:t>
            </a:r>
            <a:r>
              <a:rPr sz="3200" spc="-13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Visual</a:t>
            </a:r>
            <a:r>
              <a:rPr sz="3200" spc="-105" dirty="0">
                <a:latin typeface="Trebuchet MS"/>
                <a:cs typeface="Trebuchet MS"/>
              </a:rPr>
              <a:t> </a:t>
            </a:r>
            <a:r>
              <a:rPr sz="3200" spc="-165" dirty="0">
                <a:latin typeface="Trebuchet MS"/>
                <a:cs typeface="Trebuchet MS"/>
              </a:rPr>
              <a:t>Perception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1612" y="1386841"/>
            <a:ext cx="2825495" cy="23225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1612" y="3874009"/>
            <a:ext cx="1324355" cy="17678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91228" y="3874009"/>
            <a:ext cx="1325879" cy="176783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44786" y="2081744"/>
            <a:ext cx="1226185" cy="124523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4765" marR="15875" indent="-8890" algn="ctr">
              <a:lnSpc>
                <a:spcPct val="98400"/>
              </a:lnSpc>
              <a:spcBef>
                <a:spcPts val="140"/>
              </a:spcBef>
            </a:pPr>
            <a:r>
              <a:rPr sz="2000" b="1" spc="-75" dirty="0">
                <a:latin typeface="Trebuchet MS"/>
                <a:cs typeface="Trebuchet MS"/>
              </a:rPr>
              <a:t>Raw </a:t>
            </a:r>
            <a:r>
              <a:rPr sz="2000" b="1" spc="-70" dirty="0">
                <a:latin typeface="Trebuchet MS"/>
                <a:cs typeface="Trebuchet MS"/>
              </a:rPr>
              <a:t> </a:t>
            </a:r>
            <a:r>
              <a:rPr sz="2000" b="1" spc="-95" dirty="0">
                <a:latin typeface="Trebuchet MS"/>
                <a:cs typeface="Trebuchet MS"/>
              </a:rPr>
              <a:t>P</a:t>
            </a:r>
            <a:r>
              <a:rPr sz="2000" b="1" spc="-90" dirty="0">
                <a:latin typeface="Trebuchet MS"/>
                <a:cs typeface="Trebuchet MS"/>
              </a:rPr>
              <a:t>e</a:t>
            </a:r>
            <a:r>
              <a:rPr sz="2000" b="1" spc="-130" dirty="0">
                <a:latin typeface="Trebuchet MS"/>
                <a:cs typeface="Trebuchet MS"/>
              </a:rPr>
              <a:t>r</a:t>
            </a:r>
            <a:r>
              <a:rPr sz="2000" b="1" spc="-105" dirty="0">
                <a:latin typeface="Trebuchet MS"/>
                <a:cs typeface="Trebuchet MS"/>
              </a:rPr>
              <a:t>c</a:t>
            </a:r>
            <a:r>
              <a:rPr sz="2000" b="1" spc="-114" dirty="0">
                <a:latin typeface="Trebuchet MS"/>
                <a:cs typeface="Trebuchet MS"/>
              </a:rPr>
              <a:t>ep</a:t>
            </a:r>
            <a:r>
              <a:rPr sz="2000" b="1" spc="-65" dirty="0">
                <a:latin typeface="Trebuchet MS"/>
                <a:cs typeface="Trebuchet MS"/>
              </a:rPr>
              <a:t>t</a:t>
            </a:r>
            <a:r>
              <a:rPr sz="2000" b="1" spc="-145" dirty="0">
                <a:latin typeface="Trebuchet MS"/>
                <a:cs typeface="Trebuchet MS"/>
              </a:rPr>
              <a:t>i</a:t>
            </a:r>
            <a:r>
              <a:rPr sz="2000" b="1" spc="-75" dirty="0">
                <a:latin typeface="Trebuchet MS"/>
                <a:cs typeface="Trebuchet MS"/>
              </a:rPr>
              <a:t>on  </a:t>
            </a:r>
            <a:r>
              <a:rPr sz="2100" spc="-35" dirty="0">
                <a:latin typeface="Cambria Math"/>
                <a:cs typeface="Cambria Math"/>
              </a:rPr>
              <a:t>I</a:t>
            </a:r>
            <a:endParaRPr sz="2100">
              <a:latin typeface="Cambria Math"/>
              <a:cs typeface="Cambria Math"/>
            </a:endParaRPr>
          </a:p>
          <a:p>
            <a:pPr algn="ctr">
              <a:lnSpc>
                <a:spcPts val="2355"/>
              </a:lnSpc>
            </a:pPr>
            <a:r>
              <a:rPr sz="2000" spc="-140" dirty="0">
                <a:latin typeface="Trebuchet MS"/>
                <a:cs typeface="Trebuchet MS"/>
              </a:rPr>
              <a:t>(ex.camera)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0078" y="4261049"/>
            <a:ext cx="934719" cy="124523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71755" marR="53975" algn="ctr">
              <a:lnSpc>
                <a:spcPct val="98400"/>
              </a:lnSpc>
              <a:spcBef>
                <a:spcPts val="140"/>
              </a:spcBef>
            </a:pPr>
            <a:r>
              <a:rPr sz="2000" b="1" spc="250" dirty="0">
                <a:latin typeface="Trebuchet MS"/>
                <a:cs typeface="Trebuchet MS"/>
              </a:rPr>
              <a:t>C</a:t>
            </a:r>
            <a:r>
              <a:rPr sz="2000" b="1" spc="-50" dirty="0">
                <a:latin typeface="Trebuchet MS"/>
                <a:cs typeface="Trebuchet MS"/>
              </a:rPr>
              <a:t>o</a:t>
            </a:r>
            <a:r>
              <a:rPr sz="2000" b="1" spc="-45" dirty="0">
                <a:latin typeface="Trebuchet MS"/>
                <a:cs typeface="Trebuchet MS"/>
              </a:rPr>
              <a:t>a</a:t>
            </a:r>
            <a:r>
              <a:rPr sz="2000" b="1" spc="-35" dirty="0">
                <a:latin typeface="Trebuchet MS"/>
                <a:cs typeface="Trebuchet MS"/>
              </a:rPr>
              <a:t>r</a:t>
            </a:r>
            <a:r>
              <a:rPr sz="2000" b="1" spc="-90" dirty="0">
                <a:latin typeface="Trebuchet MS"/>
                <a:cs typeface="Trebuchet MS"/>
              </a:rPr>
              <a:t>s</a:t>
            </a:r>
            <a:r>
              <a:rPr sz="2000" b="1" spc="-30" dirty="0">
                <a:latin typeface="Trebuchet MS"/>
                <a:cs typeface="Trebuchet MS"/>
              </a:rPr>
              <a:t>e  </a:t>
            </a:r>
            <a:r>
              <a:rPr sz="2000" b="1" spc="-5" dirty="0">
                <a:latin typeface="Trebuchet MS"/>
                <a:cs typeface="Trebuchet MS"/>
              </a:rPr>
              <a:t>Maps </a:t>
            </a:r>
            <a:r>
              <a:rPr sz="2000" b="1" dirty="0">
                <a:latin typeface="Trebuchet MS"/>
                <a:cs typeface="Trebuchet MS"/>
              </a:rPr>
              <a:t> </a:t>
            </a:r>
            <a:r>
              <a:rPr sz="2100" spc="-80" dirty="0">
                <a:latin typeface="Cambria Math"/>
                <a:cs typeface="Cambria Math"/>
              </a:rPr>
              <a:t>M</a:t>
            </a:r>
            <a:endParaRPr sz="2100">
              <a:latin typeface="Cambria Math"/>
              <a:cs typeface="Cambria Math"/>
            </a:endParaRPr>
          </a:p>
          <a:p>
            <a:pPr algn="ctr">
              <a:lnSpc>
                <a:spcPts val="2355"/>
              </a:lnSpc>
            </a:pPr>
            <a:r>
              <a:rPr sz="2000" spc="-75" dirty="0">
                <a:latin typeface="Trebuchet MS"/>
                <a:cs typeface="Trebuchet MS"/>
              </a:rPr>
              <a:t>(ex.GPS)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33801" y="5800345"/>
            <a:ext cx="1341119" cy="59435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7150609" y="2029967"/>
            <a:ext cx="3351529" cy="4495800"/>
            <a:chOff x="5626608" y="2029967"/>
            <a:chExt cx="3351529" cy="449580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26608" y="2029967"/>
              <a:ext cx="3351275" cy="34533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5600" y="5394959"/>
              <a:ext cx="1190244" cy="1130807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128003" y="3165342"/>
            <a:ext cx="807720" cy="868680"/>
            <a:chOff x="4604003" y="3165342"/>
            <a:chExt cx="807720" cy="868680"/>
          </a:xfrm>
        </p:grpSpPr>
        <p:sp>
          <p:nvSpPr>
            <p:cNvPr id="13" name="object 13"/>
            <p:cNvSpPr/>
            <p:nvPr/>
          </p:nvSpPr>
          <p:spPr>
            <a:xfrm>
              <a:off x="4617722" y="3179063"/>
              <a:ext cx="779145" cy="839469"/>
            </a:xfrm>
            <a:custGeom>
              <a:avLst/>
              <a:gdLst/>
              <a:ahLst/>
              <a:cxnLst/>
              <a:rect l="l" t="t" r="r" b="b"/>
              <a:pathLst>
                <a:path w="779145" h="839470">
                  <a:moveTo>
                    <a:pt x="463435" y="0"/>
                  </a:moveTo>
                  <a:lnTo>
                    <a:pt x="463435" y="247332"/>
                  </a:lnTo>
                  <a:lnTo>
                    <a:pt x="0" y="247332"/>
                  </a:lnTo>
                  <a:lnTo>
                    <a:pt x="0" y="591896"/>
                  </a:lnTo>
                  <a:lnTo>
                    <a:pt x="463435" y="591896"/>
                  </a:lnTo>
                  <a:lnTo>
                    <a:pt x="463435" y="839241"/>
                  </a:lnTo>
                  <a:lnTo>
                    <a:pt x="778573" y="419620"/>
                  </a:lnTo>
                  <a:lnTo>
                    <a:pt x="46343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18481" y="3179820"/>
              <a:ext cx="779145" cy="839469"/>
            </a:xfrm>
            <a:custGeom>
              <a:avLst/>
              <a:gdLst/>
              <a:ahLst/>
              <a:cxnLst/>
              <a:rect l="l" t="t" r="r" b="b"/>
              <a:pathLst>
                <a:path w="779145" h="839470">
                  <a:moveTo>
                    <a:pt x="0" y="247408"/>
                  </a:moveTo>
                  <a:lnTo>
                    <a:pt x="463486" y="247408"/>
                  </a:lnTo>
                  <a:lnTo>
                    <a:pt x="463486" y="0"/>
                  </a:lnTo>
                  <a:lnTo>
                    <a:pt x="778649" y="419734"/>
                  </a:lnTo>
                  <a:lnTo>
                    <a:pt x="463486" y="839457"/>
                  </a:lnTo>
                  <a:lnTo>
                    <a:pt x="463486" y="592048"/>
                  </a:lnTo>
                  <a:lnTo>
                    <a:pt x="0" y="592048"/>
                  </a:lnTo>
                  <a:lnTo>
                    <a:pt x="0" y="247408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919735" y="1483786"/>
            <a:ext cx="3768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105" dirty="0">
                <a:latin typeface="Trebuchet MS"/>
                <a:cs typeface="Trebuchet MS"/>
              </a:rPr>
              <a:t>P</a:t>
            </a:r>
            <a:r>
              <a:rPr sz="2400" b="1" spc="-20" dirty="0">
                <a:latin typeface="Trebuchet MS"/>
                <a:cs typeface="Trebuchet MS"/>
              </a:rPr>
              <a:t>o</a:t>
            </a:r>
            <a:r>
              <a:rPr sz="2400" b="1" spc="-100" dirty="0">
                <a:latin typeface="Trebuchet MS"/>
                <a:cs typeface="Trebuchet MS"/>
              </a:rPr>
              <a:t>ss</a:t>
            </a:r>
            <a:r>
              <a:rPr sz="2400" b="1" spc="-114" dirty="0">
                <a:latin typeface="Trebuchet MS"/>
                <a:cs typeface="Trebuchet MS"/>
              </a:rPr>
              <a:t>i</a:t>
            </a:r>
            <a:r>
              <a:rPr sz="2400" b="1" spc="-150" dirty="0">
                <a:latin typeface="Trebuchet MS"/>
                <a:cs typeface="Trebuchet MS"/>
              </a:rPr>
              <a:t>b</a:t>
            </a:r>
            <a:r>
              <a:rPr sz="2400" b="1" spc="-130" dirty="0">
                <a:latin typeface="Trebuchet MS"/>
                <a:cs typeface="Trebuchet MS"/>
              </a:rPr>
              <a:t>l</a:t>
            </a:r>
            <a:r>
              <a:rPr sz="2400" b="1" spc="-75" dirty="0">
                <a:latin typeface="Trebuchet MS"/>
                <a:cs typeface="Trebuchet MS"/>
              </a:rPr>
              <a:t>e</a:t>
            </a:r>
            <a:r>
              <a:rPr sz="2400" b="1" spc="-260" dirty="0">
                <a:latin typeface="Trebuchet MS"/>
                <a:cs typeface="Trebuchet MS"/>
              </a:rPr>
              <a:t> </a:t>
            </a:r>
            <a:r>
              <a:rPr sz="2400" b="1" spc="140" dirty="0">
                <a:latin typeface="Trebuchet MS"/>
                <a:cs typeface="Trebuchet MS"/>
              </a:rPr>
              <a:t>C</a:t>
            </a:r>
            <a:r>
              <a:rPr sz="2400" b="1" spc="130" dirty="0">
                <a:latin typeface="Trebuchet MS"/>
                <a:cs typeface="Trebuchet MS"/>
              </a:rPr>
              <a:t>o</a:t>
            </a:r>
            <a:r>
              <a:rPr sz="2400" b="1" spc="-100" dirty="0">
                <a:latin typeface="Trebuchet MS"/>
                <a:cs typeface="Trebuchet MS"/>
              </a:rPr>
              <a:t>n</a:t>
            </a:r>
            <a:r>
              <a:rPr sz="2400" b="1" spc="-55" dirty="0">
                <a:latin typeface="Trebuchet MS"/>
                <a:cs typeface="Trebuchet MS"/>
              </a:rPr>
              <a:t>t</a:t>
            </a:r>
            <a:r>
              <a:rPr sz="2400" b="1" spc="-105" dirty="0">
                <a:latin typeface="Trebuchet MS"/>
                <a:cs typeface="Trebuchet MS"/>
              </a:rPr>
              <a:t>r</a:t>
            </a:r>
            <a:r>
              <a:rPr sz="2400" b="1" spc="-30" dirty="0">
                <a:latin typeface="Trebuchet MS"/>
                <a:cs typeface="Trebuchet MS"/>
              </a:rPr>
              <a:t>o</a:t>
            </a:r>
            <a:r>
              <a:rPr sz="2400" b="1" spc="-60" dirty="0">
                <a:latin typeface="Trebuchet MS"/>
                <a:cs typeface="Trebuchet MS"/>
              </a:rPr>
              <a:t>l</a:t>
            </a:r>
            <a:r>
              <a:rPr sz="2400" b="1" spc="-105" dirty="0">
                <a:latin typeface="Trebuchet MS"/>
                <a:cs typeface="Trebuchet MS"/>
              </a:rPr>
              <a:t> </a:t>
            </a:r>
            <a:r>
              <a:rPr sz="2400" b="1" spc="229" dirty="0">
                <a:latin typeface="Trebuchet MS"/>
                <a:cs typeface="Trebuchet MS"/>
              </a:rPr>
              <a:t>C</a:t>
            </a:r>
            <a:r>
              <a:rPr sz="2400" b="1" spc="-80" dirty="0">
                <a:latin typeface="Trebuchet MS"/>
                <a:cs typeface="Trebuchet MS"/>
              </a:rPr>
              <a:t>o</a:t>
            </a:r>
            <a:r>
              <a:rPr sz="2400" b="1" spc="35" dirty="0">
                <a:latin typeface="Trebuchet MS"/>
                <a:cs typeface="Trebuchet MS"/>
              </a:rPr>
              <a:t>mm</a:t>
            </a:r>
            <a:r>
              <a:rPr sz="2400" b="1" spc="-40" dirty="0">
                <a:latin typeface="Trebuchet MS"/>
                <a:cs typeface="Trebuchet MS"/>
              </a:rPr>
              <a:t>a</a:t>
            </a:r>
            <a:r>
              <a:rPr sz="2400" b="1" spc="-150" dirty="0">
                <a:latin typeface="Trebuchet MS"/>
                <a:cs typeface="Trebuchet MS"/>
              </a:rPr>
              <a:t>nds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53404" y="6627662"/>
            <a:ext cx="11258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80" dirty="0">
                <a:latin typeface="Trebuchet MS"/>
                <a:cs typeface="Trebuchet MS"/>
              </a:rPr>
              <a:t>A</a:t>
            </a:r>
            <a:r>
              <a:rPr sz="1200" spc="-90" dirty="0">
                <a:latin typeface="Trebuchet MS"/>
                <a:cs typeface="Trebuchet MS"/>
              </a:rPr>
              <a:t>m</a:t>
            </a:r>
            <a:r>
              <a:rPr sz="1200" spc="-85" dirty="0">
                <a:latin typeface="Trebuchet MS"/>
                <a:cs typeface="Trebuchet MS"/>
              </a:rPr>
              <a:t>in</a:t>
            </a:r>
            <a:r>
              <a:rPr sz="1200" spc="-20" dirty="0">
                <a:latin typeface="Trebuchet MS"/>
                <a:cs typeface="Trebuchet MS"/>
              </a:rPr>
              <a:t>i</a:t>
            </a:r>
            <a:r>
              <a:rPr sz="1200" spc="-5" dirty="0">
                <a:latin typeface="Trebuchet MS"/>
                <a:cs typeface="Trebuchet MS"/>
              </a:rPr>
              <a:t>+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i="1" spc="-65" dirty="0">
                <a:latin typeface="Trebuchet MS"/>
                <a:cs typeface="Trebuchet MS"/>
              </a:rPr>
              <a:t>I</a:t>
            </a:r>
            <a:r>
              <a:rPr sz="1200" i="1" spc="-75" dirty="0">
                <a:latin typeface="Trebuchet MS"/>
                <a:cs typeface="Trebuchet MS"/>
              </a:rPr>
              <a:t>C</a:t>
            </a:r>
            <a:r>
              <a:rPr sz="1200" i="1" spc="-100" dirty="0">
                <a:latin typeface="Trebuchet MS"/>
                <a:cs typeface="Trebuchet MS"/>
              </a:rPr>
              <a:t>R</a:t>
            </a:r>
            <a:r>
              <a:rPr sz="1200" i="1" spc="-90" dirty="0">
                <a:latin typeface="Trebuchet MS"/>
                <a:cs typeface="Trebuchet MS"/>
              </a:rPr>
              <a:t>A</a:t>
            </a:r>
            <a:r>
              <a:rPr sz="1200" i="1" spc="-6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2019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9193" y="658414"/>
            <a:ext cx="671964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GB" sz="3600" kern="0" spc="-20" dirty="0">
                <a:solidFill>
                  <a:srgbClr val="FFFFFF"/>
                </a:solidFill>
                <a:latin typeface="Carlito"/>
                <a:cs typeface="Carlito"/>
              </a:rPr>
              <a:t>Recap:</a:t>
            </a:r>
            <a:r>
              <a:rPr sz="3600" kern="0" spc="-20" dirty="0">
                <a:solidFill>
                  <a:srgbClr val="FFFFFF"/>
                </a:solidFill>
                <a:latin typeface="Carlito"/>
                <a:cs typeface="Carlito"/>
              </a:rPr>
              <a:t>Feature</a:t>
            </a:r>
            <a:r>
              <a:rPr sz="3600" kern="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kern="0" dirty="0">
                <a:solidFill>
                  <a:srgbClr val="FFFFFF"/>
                </a:solidFill>
                <a:latin typeface="Carlito"/>
                <a:cs typeface="Carlito"/>
              </a:rPr>
              <a:t>Map</a:t>
            </a:r>
            <a:r>
              <a:rPr sz="3600" kern="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kern="0" spc="-50" dirty="0">
                <a:solidFill>
                  <a:srgbClr val="FFFFFF"/>
                </a:solidFill>
                <a:latin typeface="Carlito"/>
                <a:cs typeface="Carlito"/>
              </a:rPr>
              <a:t>Transformation</a:t>
            </a:r>
            <a:endParaRPr sz="36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31542" y="4815942"/>
            <a:ext cx="7023734" cy="143446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0029" indent="-227329">
              <a:spcBef>
                <a:spcPts val="775"/>
              </a:spcBef>
              <a:buFont typeface="Arial"/>
              <a:buChar char="•"/>
              <a:tabLst>
                <a:tab pos="240029" algn="l"/>
              </a:tabLst>
            </a:pP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Convolution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is</a:t>
            </a:r>
            <a:r>
              <a:rPr sz="2800" kern="0" spc="-6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linear</a:t>
            </a:r>
            <a:r>
              <a:rPr sz="2800" kern="0" spc="-6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rgbClr val="EC7C30"/>
                </a:solidFill>
                <a:latin typeface="Carlito"/>
                <a:cs typeface="Carlito"/>
              </a:rPr>
              <a:t>operator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240029" marR="5080" indent="-227329">
              <a:lnSpc>
                <a:spcPts val="302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Apply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an</a:t>
            </a:r>
            <a:r>
              <a:rPr sz="2800" kern="0" spc="-6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element-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wise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nonlinearity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to</a:t>
            </a:r>
            <a:r>
              <a:rPr sz="2800"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obtain</a:t>
            </a:r>
            <a:r>
              <a:rPr sz="2800" kern="0" spc="-4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a 	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transformed</a:t>
            </a:r>
            <a:r>
              <a:rPr sz="2800" kern="0" spc="-7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rgbClr val="EC7C30"/>
                </a:solidFill>
                <a:latin typeface="Carlito"/>
                <a:cs typeface="Carlito"/>
              </a:rPr>
              <a:t>feature</a:t>
            </a:r>
            <a:r>
              <a:rPr sz="2800" kern="0" spc="-10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spc="-25" dirty="0">
                <a:solidFill>
                  <a:srgbClr val="EC7C30"/>
                </a:solidFill>
                <a:latin typeface="Carlito"/>
                <a:cs typeface="Carlito"/>
              </a:rPr>
              <a:t>map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901697" y="1742631"/>
            <a:ext cx="1626235" cy="2605405"/>
            <a:chOff x="1377696" y="1742630"/>
            <a:chExt cx="1626235" cy="260540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7696" y="1742630"/>
              <a:ext cx="1191767" cy="23638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2204" y="2447544"/>
              <a:ext cx="571500" cy="11201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5816" y="1859280"/>
              <a:ext cx="1191768" cy="2400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3288" y="2663952"/>
              <a:ext cx="571500" cy="11201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2036" y="1947672"/>
              <a:ext cx="1191768" cy="2400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5040" y="2720340"/>
              <a:ext cx="569976" cy="1120140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5062729" y="2874264"/>
            <a:ext cx="824865" cy="434340"/>
          </a:xfrm>
          <a:custGeom>
            <a:avLst/>
            <a:gdLst/>
            <a:ahLst/>
            <a:cxnLst/>
            <a:rect l="l" t="t" r="r" b="b"/>
            <a:pathLst>
              <a:path w="824864" h="434339">
                <a:moveTo>
                  <a:pt x="607313" y="434339"/>
                </a:moveTo>
                <a:lnTo>
                  <a:pt x="607313" y="325755"/>
                </a:lnTo>
                <a:lnTo>
                  <a:pt x="0" y="325755"/>
                </a:lnTo>
                <a:lnTo>
                  <a:pt x="0" y="108585"/>
                </a:lnTo>
                <a:lnTo>
                  <a:pt x="607313" y="108585"/>
                </a:lnTo>
                <a:lnTo>
                  <a:pt x="607313" y="0"/>
                </a:lnTo>
                <a:lnTo>
                  <a:pt x="824484" y="217170"/>
                </a:lnTo>
                <a:lnTo>
                  <a:pt x="607313" y="4343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6959" y="1908049"/>
            <a:ext cx="1083564" cy="236524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967356" y="4313301"/>
            <a:ext cx="1061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32x32x3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47891" y="4272533"/>
            <a:ext cx="774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32x32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96359" y="3416046"/>
            <a:ext cx="10902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420" marR="5080" indent="-300355">
              <a:spcBef>
                <a:spcPts val="100"/>
              </a:spcBef>
            </a:pPr>
            <a:r>
              <a:rPr sz="24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K=3,S=1, </a:t>
            </a:r>
            <a:r>
              <a:rPr sz="24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P=1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709916" y="2860548"/>
            <a:ext cx="824865" cy="433070"/>
          </a:xfrm>
          <a:custGeom>
            <a:avLst/>
            <a:gdLst/>
            <a:ahLst/>
            <a:cxnLst/>
            <a:rect l="l" t="t" r="r" b="b"/>
            <a:pathLst>
              <a:path w="824865" h="433070">
                <a:moveTo>
                  <a:pt x="608076" y="432815"/>
                </a:moveTo>
                <a:lnTo>
                  <a:pt x="608076" y="324612"/>
                </a:lnTo>
                <a:lnTo>
                  <a:pt x="0" y="324612"/>
                </a:lnTo>
                <a:lnTo>
                  <a:pt x="0" y="108203"/>
                </a:lnTo>
                <a:lnTo>
                  <a:pt x="608076" y="108203"/>
                </a:lnTo>
                <a:lnTo>
                  <a:pt x="608076" y="0"/>
                </a:lnTo>
                <a:lnTo>
                  <a:pt x="824484" y="216407"/>
                </a:lnTo>
                <a:lnTo>
                  <a:pt x="608076" y="4328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04148" y="1894332"/>
            <a:ext cx="1083563" cy="236524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8895715" y="4258182"/>
            <a:ext cx="774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32x32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45354" y="1517980"/>
            <a:ext cx="5170805" cy="715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9050">
              <a:lnSpc>
                <a:spcPts val="2710"/>
              </a:lnSpc>
              <a:spcBef>
                <a:spcPts val="100"/>
              </a:spcBef>
            </a:pPr>
            <a:r>
              <a:rPr sz="2400" kern="0" spc="85" dirty="0">
                <a:solidFill>
                  <a:sysClr val="windowText" lastClr="000000"/>
                </a:solidFill>
                <a:latin typeface="Symbola"/>
                <a:cs typeface="Symbola"/>
              </a:rPr>
              <a:t>𝒎𝒂𝒙(𝟎,</a:t>
            </a:r>
            <a:r>
              <a:rPr sz="2400" kern="0" spc="-204" dirty="0">
                <a:solidFill>
                  <a:sysClr val="windowText" lastClr="000000"/>
                </a:solidFill>
                <a:latin typeface="Symbola"/>
                <a:cs typeface="Symbola"/>
              </a:rPr>
              <a:t> </a:t>
            </a:r>
            <a:r>
              <a:rPr sz="2400" kern="0" spc="60" dirty="0">
                <a:solidFill>
                  <a:sysClr val="windowText" lastClr="000000"/>
                </a:solidFill>
                <a:latin typeface="Symbola"/>
                <a:cs typeface="Symbola"/>
              </a:rPr>
              <a:t>𝒘</a:t>
            </a:r>
            <a:r>
              <a:rPr sz="2625" kern="0" spc="89" baseline="28571" dirty="0">
                <a:solidFill>
                  <a:sysClr val="windowText" lastClr="000000"/>
                </a:solidFill>
                <a:latin typeface="Symbola"/>
                <a:cs typeface="Symbola"/>
              </a:rPr>
              <a:t>𝑇</a:t>
            </a:r>
            <a:r>
              <a:rPr sz="2400" kern="0" spc="60" dirty="0">
                <a:solidFill>
                  <a:sysClr val="windowText" lastClr="000000"/>
                </a:solidFill>
                <a:latin typeface="Symbola"/>
                <a:cs typeface="Symbola"/>
              </a:rPr>
              <a:t>𝒙</a:t>
            </a:r>
            <a:r>
              <a:rPr sz="2625" kern="0" spc="89" baseline="-15873" dirty="0">
                <a:solidFill>
                  <a:sysClr val="windowText" lastClr="000000"/>
                </a:solidFill>
                <a:latin typeface="Symbola"/>
                <a:cs typeface="Symbola"/>
              </a:rPr>
              <a:t>𝑖,𝑗</a:t>
            </a:r>
            <a:r>
              <a:rPr sz="2625" kern="0" spc="330" baseline="-15873" dirty="0">
                <a:solidFill>
                  <a:sysClr val="windowText" lastClr="000000"/>
                </a:solidFill>
                <a:latin typeface="Symbola"/>
                <a:cs typeface="Symbola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Symbola"/>
                <a:cs typeface="Symbola"/>
              </a:rPr>
              <a:t>+</a:t>
            </a:r>
            <a:r>
              <a:rPr sz="2400" kern="0" spc="-80" dirty="0">
                <a:solidFill>
                  <a:sysClr val="windowText" lastClr="000000"/>
                </a:solidFill>
                <a:latin typeface="Symbola"/>
                <a:cs typeface="Symbola"/>
              </a:rPr>
              <a:t> </a:t>
            </a:r>
            <a:r>
              <a:rPr sz="2400" kern="0" spc="150" dirty="0">
                <a:solidFill>
                  <a:sysClr val="windowText" lastClr="000000"/>
                </a:solidFill>
                <a:latin typeface="Symbola"/>
                <a:cs typeface="Symbola"/>
              </a:rPr>
              <a:t>𝑏)</a:t>
            </a:r>
            <a:endParaRPr sz="2400" kern="0" dirty="0">
              <a:solidFill>
                <a:sysClr val="windowText" lastClr="000000"/>
              </a:solidFill>
              <a:latin typeface="Symbola"/>
              <a:cs typeface="Symbola"/>
            </a:endParaRPr>
          </a:p>
          <a:p>
            <a:pPr marL="50800">
              <a:lnSpc>
                <a:spcPts val="2710"/>
              </a:lnSpc>
            </a:pPr>
            <a:r>
              <a:rPr sz="2400" kern="0" spc="65" dirty="0">
                <a:solidFill>
                  <a:sysClr val="windowText" lastClr="000000"/>
                </a:solidFill>
                <a:latin typeface="Symbola"/>
                <a:cs typeface="Symbola"/>
              </a:rPr>
              <a:t>𝒘</a:t>
            </a:r>
            <a:r>
              <a:rPr sz="2625" kern="0" spc="97" baseline="28571" dirty="0">
                <a:solidFill>
                  <a:sysClr val="windowText" lastClr="000000"/>
                </a:solidFill>
                <a:latin typeface="Symbola"/>
                <a:cs typeface="Symbola"/>
              </a:rPr>
              <a:t>𝑇</a:t>
            </a:r>
            <a:r>
              <a:rPr sz="2400" kern="0" spc="65" dirty="0">
                <a:solidFill>
                  <a:sysClr val="windowText" lastClr="000000"/>
                </a:solidFill>
                <a:latin typeface="Symbola"/>
                <a:cs typeface="Symbola"/>
              </a:rPr>
              <a:t>𝒙</a:t>
            </a:r>
            <a:r>
              <a:rPr sz="2625" kern="0" spc="97" baseline="-15873" dirty="0">
                <a:solidFill>
                  <a:sysClr val="windowText" lastClr="000000"/>
                </a:solidFill>
                <a:latin typeface="Symbola"/>
                <a:cs typeface="Symbola"/>
              </a:rPr>
              <a:t>𝑖,𝑗</a:t>
            </a:r>
            <a:r>
              <a:rPr sz="2625" kern="0" spc="397" baseline="-15873" dirty="0">
                <a:solidFill>
                  <a:sysClr val="windowText" lastClr="000000"/>
                </a:solidFill>
                <a:latin typeface="Symbola"/>
                <a:cs typeface="Symbola"/>
              </a:rPr>
              <a:t> </a:t>
            </a:r>
            <a:r>
              <a:rPr sz="2400" kern="0" spc="-80" dirty="0">
                <a:solidFill>
                  <a:sysClr val="windowText" lastClr="000000"/>
                </a:solidFill>
                <a:latin typeface="Symbola"/>
                <a:cs typeface="Symbola"/>
              </a:rPr>
              <a:t>+ </a:t>
            </a:r>
            <a:r>
              <a:rPr sz="2400" kern="0" spc="45" dirty="0">
                <a:solidFill>
                  <a:sysClr val="windowText" lastClr="000000"/>
                </a:solidFill>
                <a:latin typeface="Symbola"/>
                <a:cs typeface="Symbola"/>
              </a:rPr>
              <a:t>𝑏</a:t>
            </a:r>
            <a:endParaRPr sz="2400" kern="0" dirty="0">
              <a:solidFill>
                <a:sysClr val="windowText" lastClr="000000"/>
              </a:solidFill>
              <a:latin typeface="Symbola"/>
              <a:cs typeface="Symbol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5910" y="1"/>
            <a:ext cx="8514080" cy="51371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0" dirty="0">
                <a:latin typeface="Trebuchet MS"/>
                <a:cs typeface="Trebuchet MS"/>
              </a:rPr>
              <a:t>End-to-End</a:t>
            </a:r>
            <a:r>
              <a:rPr sz="3200" spc="-100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Framework</a:t>
            </a:r>
            <a:r>
              <a:rPr sz="3200" spc="-114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for</a:t>
            </a:r>
            <a:r>
              <a:rPr sz="3200" spc="-100" dirty="0">
                <a:latin typeface="Trebuchet MS"/>
                <a:cs typeface="Trebuchet MS"/>
              </a:rPr>
              <a:t> </a:t>
            </a:r>
            <a:r>
              <a:rPr sz="3200" spc="-75" dirty="0">
                <a:latin typeface="Trebuchet MS"/>
                <a:cs typeface="Trebuchet MS"/>
              </a:rPr>
              <a:t>Autonomous</a:t>
            </a:r>
            <a:r>
              <a:rPr sz="3200" spc="-120" dirty="0">
                <a:latin typeface="Trebuchet MS"/>
                <a:cs typeface="Trebuchet MS"/>
              </a:rPr>
              <a:t> </a:t>
            </a:r>
            <a:r>
              <a:rPr sz="3200" spc="-155" dirty="0">
                <a:latin typeface="Trebuchet MS"/>
                <a:cs typeface="Trebuchet MS"/>
              </a:rPr>
              <a:t>Navigation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73076" y="5321712"/>
            <a:ext cx="57448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905" algn="ctr">
              <a:spcBef>
                <a:spcPts val="100"/>
              </a:spcBef>
            </a:pPr>
            <a:r>
              <a:rPr sz="2400" spc="-180" dirty="0">
                <a:latin typeface="Trebuchet MS"/>
                <a:cs typeface="Trebuchet MS"/>
              </a:rPr>
              <a:t>Ent</a:t>
            </a:r>
            <a:r>
              <a:rPr sz="2400" spc="-220" dirty="0">
                <a:latin typeface="Trebuchet MS"/>
                <a:cs typeface="Trebuchet MS"/>
              </a:rPr>
              <a:t>i</a:t>
            </a:r>
            <a:r>
              <a:rPr sz="2400" spc="-100" dirty="0">
                <a:latin typeface="Trebuchet MS"/>
                <a:cs typeface="Trebuchet MS"/>
              </a:rPr>
              <a:t>r</a:t>
            </a:r>
            <a:r>
              <a:rPr sz="2400" spc="-160" dirty="0">
                <a:latin typeface="Trebuchet MS"/>
                <a:cs typeface="Trebuchet MS"/>
              </a:rPr>
              <a:t>e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m</a:t>
            </a:r>
            <a:r>
              <a:rPr sz="2400" spc="5" dirty="0">
                <a:latin typeface="Trebuchet MS"/>
                <a:cs typeface="Trebuchet MS"/>
              </a:rPr>
              <a:t>o</a:t>
            </a:r>
            <a:r>
              <a:rPr sz="2400" spc="-140" dirty="0">
                <a:latin typeface="Trebuchet MS"/>
                <a:cs typeface="Trebuchet MS"/>
              </a:rPr>
              <a:t>d</a:t>
            </a:r>
            <a:r>
              <a:rPr sz="2400" spc="-250" dirty="0">
                <a:latin typeface="Trebuchet MS"/>
                <a:cs typeface="Trebuchet MS"/>
              </a:rPr>
              <a:t>e</a:t>
            </a:r>
            <a:r>
              <a:rPr sz="2400" spc="-120" dirty="0">
                <a:latin typeface="Trebuchet MS"/>
                <a:cs typeface="Trebuchet MS"/>
              </a:rPr>
              <a:t>l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-190" dirty="0">
                <a:latin typeface="Trebuchet MS"/>
                <a:cs typeface="Trebuchet MS"/>
              </a:rPr>
              <a:t>t</a:t>
            </a:r>
            <a:r>
              <a:rPr sz="2400" spc="-25" dirty="0">
                <a:latin typeface="Trebuchet MS"/>
                <a:cs typeface="Trebuchet MS"/>
              </a:rPr>
              <a:t>r</a:t>
            </a:r>
            <a:r>
              <a:rPr sz="2400" spc="-285" dirty="0">
                <a:latin typeface="Trebuchet MS"/>
                <a:cs typeface="Trebuchet MS"/>
              </a:rPr>
              <a:t>a</a:t>
            </a:r>
            <a:r>
              <a:rPr sz="2400" spc="-195" dirty="0">
                <a:latin typeface="Trebuchet MS"/>
                <a:cs typeface="Trebuchet MS"/>
              </a:rPr>
              <a:t>i</a:t>
            </a:r>
            <a:r>
              <a:rPr sz="2400" spc="-180" dirty="0">
                <a:latin typeface="Trebuchet MS"/>
                <a:cs typeface="Trebuchet MS"/>
              </a:rPr>
              <a:t>n</a:t>
            </a:r>
            <a:r>
              <a:rPr sz="2400" spc="-175" dirty="0">
                <a:latin typeface="Trebuchet MS"/>
                <a:cs typeface="Trebuchet MS"/>
              </a:rPr>
              <a:t>e</a:t>
            </a:r>
            <a:r>
              <a:rPr sz="2400" spc="-114" dirty="0">
                <a:latin typeface="Trebuchet MS"/>
                <a:cs typeface="Trebuchet MS"/>
              </a:rPr>
              <a:t>d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85" dirty="0">
                <a:latin typeface="Trebuchet MS"/>
                <a:cs typeface="Trebuchet MS"/>
              </a:rPr>
              <a:t>e</a:t>
            </a:r>
            <a:r>
              <a:rPr sz="2400" spc="-140" dirty="0">
                <a:latin typeface="Trebuchet MS"/>
                <a:cs typeface="Trebuchet MS"/>
              </a:rPr>
              <a:t>nd</a:t>
            </a:r>
            <a:r>
              <a:rPr sz="2400" spc="-130" dirty="0">
                <a:latin typeface="Trebuchet MS"/>
                <a:cs typeface="Trebuchet MS"/>
              </a:rPr>
              <a:t>-</a:t>
            </a:r>
            <a:r>
              <a:rPr sz="2400" spc="-70" dirty="0">
                <a:latin typeface="Trebuchet MS"/>
                <a:cs typeface="Trebuchet MS"/>
              </a:rPr>
              <a:t>t</a:t>
            </a:r>
            <a:r>
              <a:rPr sz="2400" spc="-100" dirty="0">
                <a:latin typeface="Trebuchet MS"/>
                <a:cs typeface="Trebuchet MS"/>
              </a:rPr>
              <a:t>o</a:t>
            </a:r>
            <a:r>
              <a:rPr sz="2400" spc="-130" dirty="0">
                <a:latin typeface="Trebuchet MS"/>
                <a:cs typeface="Trebuchet MS"/>
              </a:rPr>
              <a:t>-</a:t>
            </a:r>
            <a:r>
              <a:rPr sz="2400" spc="-185" dirty="0">
                <a:latin typeface="Trebuchet MS"/>
                <a:cs typeface="Trebuchet MS"/>
              </a:rPr>
              <a:t>e</a:t>
            </a:r>
            <a:r>
              <a:rPr sz="2400" spc="-140" dirty="0">
                <a:latin typeface="Trebuchet MS"/>
                <a:cs typeface="Trebuchet MS"/>
              </a:rPr>
              <a:t>nd</a:t>
            </a:r>
            <a:endParaRPr sz="2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400" b="1" spc="-110" dirty="0">
                <a:latin typeface="Trebuchet MS"/>
                <a:cs typeface="Trebuchet MS"/>
              </a:rPr>
              <a:t>wit</a:t>
            </a:r>
            <a:r>
              <a:rPr sz="2400" b="1" spc="-105" dirty="0">
                <a:latin typeface="Trebuchet MS"/>
                <a:cs typeface="Trebuchet MS"/>
              </a:rPr>
              <a:t>h</a:t>
            </a:r>
            <a:r>
              <a:rPr sz="2400" b="1" spc="-20" dirty="0">
                <a:latin typeface="Trebuchet MS"/>
                <a:cs typeface="Trebuchet MS"/>
              </a:rPr>
              <a:t>o</a:t>
            </a:r>
            <a:r>
              <a:rPr sz="2400" b="1" spc="-100" dirty="0">
                <a:latin typeface="Trebuchet MS"/>
                <a:cs typeface="Trebuchet MS"/>
              </a:rPr>
              <a:t>u</a:t>
            </a:r>
            <a:r>
              <a:rPr sz="2400" b="1" spc="20" dirty="0">
                <a:latin typeface="Trebuchet MS"/>
                <a:cs typeface="Trebuchet MS"/>
              </a:rPr>
              <a:t>t</a:t>
            </a:r>
            <a:r>
              <a:rPr sz="2400" b="1" spc="-190" dirty="0">
                <a:latin typeface="Trebuchet MS"/>
                <a:cs typeface="Trebuchet MS"/>
              </a:rPr>
              <a:t> </a:t>
            </a:r>
            <a:r>
              <a:rPr sz="2400" b="1" spc="-105" dirty="0">
                <a:latin typeface="Trebuchet MS"/>
                <a:cs typeface="Trebuchet MS"/>
              </a:rPr>
              <a:t>a</a:t>
            </a:r>
            <a:r>
              <a:rPr sz="2400" b="1" spc="-180" dirty="0">
                <a:latin typeface="Trebuchet MS"/>
                <a:cs typeface="Trebuchet MS"/>
              </a:rPr>
              <a:t>n</a:t>
            </a:r>
            <a:r>
              <a:rPr sz="2400" b="1" spc="-40" dirty="0">
                <a:latin typeface="Trebuchet MS"/>
                <a:cs typeface="Trebuchet MS"/>
              </a:rPr>
              <a:t>y</a:t>
            </a:r>
            <a:r>
              <a:rPr sz="2400" b="1" spc="-270" dirty="0">
                <a:latin typeface="Trebuchet MS"/>
                <a:cs typeface="Trebuchet MS"/>
              </a:rPr>
              <a:t> </a:t>
            </a:r>
            <a:r>
              <a:rPr sz="2400" b="1" spc="-90" dirty="0">
                <a:latin typeface="Trebuchet MS"/>
                <a:cs typeface="Trebuchet MS"/>
              </a:rPr>
              <a:t>hum</a:t>
            </a:r>
            <a:r>
              <a:rPr sz="2400" b="1" spc="-114" dirty="0">
                <a:latin typeface="Trebuchet MS"/>
                <a:cs typeface="Trebuchet MS"/>
              </a:rPr>
              <a:t>a</a:t>
            </a:r>
            <a:r>
              <a:rPr sz="2400" b="1" spc="-20" dirty="0">
                <a:latin typeface="Trebuchet MS"/>
                <a:cs typeface="Trebuchet MS"/>
              </a:rPr>
              <a:t>n</a:t>
            </a:r>
            <a:r>
              <a:rPr sz="2400" b="1" spc="-350" dirty="0">
                <a:latin typeface="Trebuchet MS"/>
                <a:cs typeface="Trebuchet MS"/>
              </a:rPr>
              <a:t> </a:t>
            </a:r>
            <a:r>
              <a:rPr sz="2400" b="1" spc="-110" dirty="0">
                <a:latin typeface="Trebuchet MS"/>
                <a:cs typeface="Trebuchet MS"/>
              </a:rPr>
              <a:t>la</a:t>
            </a:r>
            <a:r>
              <a:rPr sz="2400" b="1" spc="-105" dirty="0">
                <a:latin typeface="Trebuchet MS"/>
                <a:cs typeface="Trebuchet MS"/>
              </a:rPr>
              <a:t>b</a:t>
            </a:r>
            <a:r>
              <a:rPr sz="2400" b="1" spc="-150" dirty="0">
                <a:latin typeface="Trebuchet MS"/>
                <a:cs typeface="Trebuchet MS"/>
              </a:rPr>
              <a:t>e</a:t>
            </a:r>
            <a:r>
              <a:rPr sz="2400" b="1" spc="-130" dirty="0">
                <a:latin typeface="Trebuchet MS"/>
                <a:cs typeface="Trebuchet MS"/>
              </a:rPr>
              <a:t>lli</a:t>
            </a:r>
            <a:r>
              <a:rPr sz="2400" b="1" spc="-160" dirty="0">
                <a:latin typeface="Trebuchet MS"/>
                <a:cs typeface="Trebuchet MS"/>
              </a:rPr>
              <a:t>n</a:t>
            </a:r>
            <a:r>
              <a:rPr sz="2400" b="1" spc="95" dirty="0">
                <a:latin typeface="Trebuchet MS"/>
                <a:cs typeface="Trebuchet MS"/>
              </a:rPr>
              <a:t>g</a:t>
            </a:r>
            <a:r>
              <a:rPr sz="2400" b="1" spc="-165" dirty="0">
                <a:latin typeface="Trebuchet MS"/>
                <a:cs typeface="Trebuchet MS"/>
              </a:rPr>
              <a:t> </a:t>
            </a:r>
            <a:r>
              <a:rPr sz="2400" b="1" spc="5" dirty="0">
                <a:latin typeface="Trebuchet MS"/>
                <a:cs typeface="Trebuchet MS"/>
              </a:rPr>
              <a:t>o</a:t>
            </a:r>
            <a:r>
              <a:rPr sz="2400" b="1" spc="50" dirty="0">
                <a:latin typeface="Trebuchet MS"/>
                <a:cs typeface="Trebuchet MS"/>
              </a:rPr>
              <a:t>r</a:t>
            </a:r>
            <a:r>
              <a:rPr sz="2400" b="1" spc="-145" dirty="0">
                <a:latin typeface="Trebuchet MS"/>
                <a:cs typeface="Trebuchet MS"/>
              </a:rPr>
              <a:t> </a:t>
            </a:r>
            <a:r>
              <a:rPr sz="2400" b="1" spc="-105" dirty="0">
                <a:latin typeface="Trebuchet MS"/>
                <a:cs typeface="Trebuchet MS"/>
              </a:rPr>
              <a:t>a</a:t>
            </a:r>
            <a:r>
              <a:rPr sz="2400" b="1" spc="-95" dirty="0">
                <a:latin typeface="Trebuchet MS"/>
                <a:cs typeface="Trebuchet MS"/>
              </a:rPr>
              <a:t>n</a:t>
            </a:r>
            <a:r>
              <a:rPr sz="2400" b="1" spc="-100" dirty="0">
                <a:latin typeface="Trebuchet MS"/>
                <a:cs typeface="Trebuchet MS"/>
              </a:rPr>
              <a:t>n</a:t>
            </a:r>
            <a:r>
              <a:rPr sz="2400" b="1" spc="-20" dirty="0">
                <a:latin typeface="Trebuchet MS"/>
                <a:cs typeface="Trebuchet MS"/>
              </a:rPr>
              <a:t>o</a:t>
            </a:r>
            <a:r>
              <a:rPr sz="2400" b="1" spc="-85" dirty="0">
                <a:latin typeface="Trebuchet MS"/>
                <a:cs typeface="Trebuchet MS"/>
              </a:rPr>
              <a:t>tati</a:t>
            </a:r>
            <a:r>
              <a:rPr sz="2400" b="1" spc="-75" dirty="0">
                <a:latin typeface="Trebuchet MS"/>
                <a:cs typeface="Trebuchet MS"/>
              </a:rPr>
              <a:t>o</a:t>
            </a:r>
            <a:r>
              <a:rPr sz="2400" b="1" spc="-100" dirty="0">
                <a:latin typeface="Trebuchet MS"/>
                <a:cs typeface="Trebuchet MS"/>
              </a:rPr>
              <a:t>n</a:t>
            </a:r>
            <a:r>
              <a:rPr sz="2400" b="1" spc="-10" dirty="0"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24000" y="996696"/>
            <a:ext cx="9113520" cy="4192904"/>
            <a:chOff x="0" y="996696"/>
            <a:chExt cx="9113520" cy="41929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62812"/>
              <a:ext cx="9026651" cy="38587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99794" y="1012698"/>
              <a:ext cx="1691639" cy="4160520"/>
            </a:xfrm>
            <a:custGeom>
              <a:avLst/>
              <a:gdLst/>
              <a:ahLst/>
              <a:cxnLst/>
              <a:rect l="l" t="t" r="r" b="b"/>
              <a:pathLst>
                <a:path w="1691639" h="4160520">
                  <a:moveTo>
                    <a:pt x="0" y="0"/>
                  </a:moveTo>
                  <a:lnTo>
                    <a:pt x="1691195" y="0"/>
                  </a:lnTo>
                  <a:lnTo>
                    <a:pt x="1691195" y="4160304"/>
                  </a:lnTo>
                  <a:lnTo>
                    <a:pt x="0" y="4160304"/>
                  </a:lnTo>
                  <a:lnTo>
                    <a:pt x="0" y="0"/>
                  </a:lnTo>
                  <a:close/>
                </a:path>
              </a:pathLst>
            </a:custGeom>
            <a:ln w="32004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93542" y="1012698"/>
              <a:ext cx="881380" cy="4160520"/>
            </a:xfrm>
            <a:custGeom>
              <a:avLst/>
              <a:gdLst/>
              <a:ahLst/>
              <a:cxnLst/>
              <a:rect l="l" t="t" r="r" b="b"/>
              <a:pathLst>
                <a:path w="881379" h="4160520">
                  <a:moveTo>
                    <a:pt x="0" y="0"/>
                  </a:moveTo>
                  <a:lnTo>
                    <a:pt x="880872" y="636282"/>
                  </a:lnTo>
                  <a:lnTo>
                    <a:pt x="880872" y="3524021"/>
                  </a:lnTo>
                  <a:lnTo>
                    <a:pt x="0" y="4160304"/>
                  </a:lnTo>
                  <a:lnTo>
                    <a:pt x="0" y="0"/>
                  </a:lnTo>
                  <a:close/>
                </a:path>
              </a:pathLst>
            </a:custGeom>
            <a:ln w="32004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17842" y="1012698"/>
              <a:ext cx="1979930" cy="4160520"/>
            </a:xfrm>
            <a:custGeom>
              <a:avLst/>
              <a:gdLst/>
              <a:ahLst/>
              <a:cxnLst/>
              <a:rect l="l" t="t" r="r" b="b"/>
              <a:pathLst>
                <a:path w="1979929" h="4160520">
                  <a:moveTo>
                    <a:pt x="0" y="0"/>
                  </a:moveTo>
                  <a:lnTo>
                    <a:pt x="1979434" y="0"/>
                  </a:lnTo>
                  <a:lnTo>
                    <a:pt x="1979434" y="4160304"/>
                  </a:lnTo>
                  <a:lnTo>
                    <a:pt x="0" y="4160304"/>
                  </a:lnTo>
                  <a:lnTo>
                    <a:pt x="0" y="0"/>
                  </a:lnTo>
                  <a:close/>
                </a:path>
              </a:pathLst>
            </a:custGeom>
            <a:ln w="32004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524493" y="5210823"/>
            <a:ext cx="11258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80" dirty="0">
                <a:latin typeface="Trebuchet MS"/>
                <a:cs typeface="Trebuchet MS"/>
              </a:rPr>
              <a:t>A</a:t>
            </a:r>
            <a:r>
              <a:rPr sz="1200" spc="-90" dirty="0">
                <a:latin typeface="Trebuchet MS"/>
                <a:cs typeface="Trebuchet MS"/>
              </a:rPr>
              <a:t>m</a:t>
            </a:r>
            <a:r>
              <a:rPr sz="1200" spc="-85" dirty="0">
                <a:latin typeface="Trebuchet MS"/>
                <a:cs typeface="Trebuchet MS"/>
              </a:rPr>
              <a:t>in</a:t>
            </a:r>
            <a:r>
              <a:rPr sz="1200" spc="-20" dirty="0">
                <a:latin typeface="Trebuchet MS"/>
                <a:cs typeface="Trebuchet MS"/>
              </a:rPr>
              <a:t>i</a:t>
            </a:r>
            <a:r>
              <a:rPr sz="1200" spc="-5" dirty="0">
                <a:latin typeface="Trebuchet MS"/>
                <a:cs typeface="Trebuchet MS"/>
              </a:rPr>
              <a:t>+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i="1" spc="-65" dirty="0">
                <a:latin typeface="Trebuchet MS"/>
                <a:cs typeface="Trebuchet MS"/>
              </a:rPr>
              <a:t>I</a:t>
            </a:r>
            <a:r>
              <a:rPr sz="1200" i="1" spc="-75" dirty="0">
                <a:latin typeface="Trebuchet MS"/>
                <a:cs typeface="Trebuchet MS"/>
              </a:rPr>
              <a:t>C</a:t>
            </a:r>
            <a:r>
              <a:rPr sz="1200" i="1" spc="-100" dirty="0">
                <a:latin typeface="Trebuchet MS"/>
                <a:cs typeface="Trebuchet MS"/>
              </a:rPr>
              <a:t>R</a:t>
            </a:r>
            <a:r>
              <a:rPr sz="1200" i="1" spc="-90" dirty="0">
                <a:latin typeface="Trebuchet MS"/>
                <a:cs typeface="Trebuchet MS"/>
              </a:rPr>
              <a:t>A</a:t>
            </a:r>
            <a:r>
              <a:rPr sz="1200" i="1" spc="-6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2019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232" y="167539"/>
            <a:ext cx="7076982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>
                <a:latin typeface="Trebuchet MS"/>
                <a:cs typeface="Trebuchet MS"/>
              </a:rPr>
              <a:t>B</a:t>
            </a:r>
            <a:r>
              <a:rPr spc="-125" dirty="0">
                <a:latin typeface="Trebuchet MS"/>
                <a:cs typeface="Trebuchet MS"/>
              </a:rPr>
              <a:t>r</a:t>
            </a:r>
            <a:r>
              <a:rPr spc="-160" dirty="0">
                <a:latin typeface="Trebuchet MS"/>
                <a:cs typeface="Trebuchet MS"/>
              </a:rPr>
              <a:t>e</a:t>
            </a:r>
            <a:r>
              <a:rPr spc="-430" dirty="0">
                <a:latin typeface="Trebuchet MS"/>
                <a:cs typeface="Trebuchet MS"/>
              </a:rPr>
              <a:t>a</a:t>
            </a:r>
            <a:r>
              <a:rPr spc="-114" dirty="0">
                <a:latin typeface="Trebuchet MS"/>
                <a:cs typeface="Trebuchet MS"/>
              </a:rPr>
              <a:t>s</a:t>
            </a:r>
            <a:r>
              <a:rPr spc="-260" dirty="0">
                <a:latin typeface="Trebuchet MS"/>
                <a:cs typeface="Trebuchet MS"/>
              </a:rPr>
              <a:t>t</a:t>
            </a:r>
            <a:r>
              <a:rPr spc="-105" dirty="0">
                <a:latin typeface="Trebuchet MS"/>
                <a:cs typeface="Trebuchet MS"/>
              </a:rPr>
              <a:t> </a:t>
            </a:r>
            <a:r>
              <a:rPr spc="409" dirty="0">
                <a:latin typeface="Trebuchet MS"/>
                <a:cs typeface="Trebuchet MS"/>
              </a:rPr>
              <a:t>C</a:t>
            </a:r>
            <a:r>
              <a:rPr spc="-430" dirty="0">
                <a:latin typeface="Trebuchet MS"/>
                <a:cs typeface="Trebuchet MS"/>
              </a:rPr>
              <a:t>a</a:t>
            </a:r>
            <a:r>
              <a:rPr spc="-210" dirty="0">
                <a:latin typeface="Trebuchet MS"/>
                <a:cs typeface="Trebuchet MS"/>
              </a:rPr>
              <a:t>n</a:t>
            </a:r>
            <a:r>
              <a:rPr spc="-265" dirty="0">
                <a:latin typeface="Trebuchet MS"/>
                <a:cs typeface="Trebuchet MS"/>
              </a:rPr>
              <a:t>c</a:t>
            </a:r>
            <a:r>
              <a:rPr spc="-285" dirty="0">
                <a:latin typeface="Trebuchet MS"/>
                <a:cs typeface="Trebuchet MS"/>
              </a:rPr>
              <a:t>e</a:t>
            </a:r>
            <a:r>
              <a:rPr spc="25" dirty="0">
                <a:latin typeface="Trebuchet MS"/>
                <a:cs typeface="Trebuchet MS"/>
              </a:rPr>
              <a:t>r</a:t>
            </a:r>
            <a:r>
              <a:rPr spc="-105" dirty="0">
                <a:latin typeface="Trebuchet MS"/>
                <a:cs typeface="Trebuchet MS"/>
              </a:rPr>
              <a:t> </a:t>
            </a:r>
            <a:r>
              <a:rPr spc="-114" dirty="0">
                <a:latin typeface="Trebuchet MS"/>
                <a:cs typeface="Trebuchet MS"/>
              </a:rPr>
              <a:t>S</a:t>
            </a:r>
            <a:r>
              <a:rPr spc="-175" dirty="0">
                <a:latin typeface="Trebuchet MS"/>
                <a:cs typeface="Trebuchet MS"/>
              </a:rPr>
              <a:t>cr</a:t>
            </a:r>
            <a:r>
              <a:rPr spc="-200" dirty="0">
                <a:latin typeface="Trebuchet MS"/>
                <a:cs typeface="Trebuchet MS"/>
              </a:rPr>
              <a:t>e</a:t>
            </a:r>
            <a:r>
              <a:rPr spc="-290" dirty="0">
                <a:latin typeface="Trebuchet MS"/>
                <a:cs typeface="Trebuchet MS"/>
              </a:rPr>
              <a:t>e</a:t>
            </a:r>
            <a:r>
              <a:rPr spc="-210" dirty="0">
                <a:latin typeface="Trebuchet MS"/>
                <a:cs typeface="Trebuchet MS"/>
              </a:rPr>
              <a:t>n</a:t>
            </a:r>
            <a:r>
              <a:rPr spc="-180" dirty="0">
                <a:latin typeface="Trebuchet MS"/>
                <a:cs typeface="Trebuchet MS"/>
              </a:rPr>
              <a:t>i</a:t>
            </a:r>
            <a:r>
              <a:rPr spc="-320" dirty="0">
                <a:latin typeface="Trebuchet MS"/>
                <a:cs typeface="Trebuchet MS"/>
              </a:rPr>
              <a:t>n</a:t>
            </a:r>
            <a:r>
              <a:rPr spc="-305" dirty="0">
                <a:latin typeface="Trebuchet MS"/>
                <a:cs typeface="Trebuchet MS"/>
              </a:rPr>
              <a:t>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26" y="2431730"/>
            <a:ext cx="1035685" cy="1769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7175" b="1" spc="-4102" baseline="-11644" dirty="0">
                <a:solidFill>
                  <a:srgbClr val="F1F1F1"/>
                </a:solidFill>
                <a:latin typeface="Tahoma"/>
                <a:cs typeface="Tahoma"/>
              </a:rPr>
              <a:t>6</a:t>
            </a:r>
            <a:r>
              <a:rPr sz="11500" b="1" spc="-5" dirty="0">
                <a:solidFill>
                  <a:srgbClr val="F1F1F1"/>
                </a:solidFill>
                <a:latin typeface="Tahoma"/>
                <a:cs typeface="Tahoma"/>
              </a:rPr>
              <a:t>.</a:t>
            </a:r>
            <a:endParaRPr sz="115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54494" y="1000333"/>
            <a:ext cx="4525645" cy="4665980"/>
            <a:chOff x="4390159" y="951631"/>
            <a:chExt cx="4525645" cy="4665980"/>
          </a:xfrm>
        </p:grpSpPr>
        <p:sp>
          <p:nvSpPr>
            <p:cNvPr id="5" name="object 5"/>
            <p:cNvSpPr/>
            <p:nvPr/>
          </p:nvSpPr>
          <p:spPr>
            <a:xfrm>
              <a:off x="4390148" y="951636"/>
              <a:ext cx="2755265" cy="3207385"/>
            </a:xfrm>
            <a:custGeom>
              <a:avLst/>
              <a:gdLst/>
              <a:ahLst/>
              <a:cxnLst/>
              <a:rect l="l" t="t" r="r" b="b"/>
              <a:pathLst>
                <a:path w="2755265" h="3207385">
                  <a:moveTo>
                    <a:pt x="980821" y="1463281"/>
                  </a:moveTo>
                  <a:lnTo>
                    <a:pt x="980313" y="1415884"/>
                  </a:lnTo>
                  <a:lnTo>
                    <a:pt x="972096" y="1367891"/>
                  </a:lnTo>
                  <a:lnTo>
                    <a:pt x="956183" y="1319276"/>
                  </a:lnTo>
                  <a:lnTo>
                    <a:pt x="933373" y="1271816"/>
                  </a:lnTo>
                  <a:lnTo>
                    <a:pt x="906348" y="1231861"/>
                  </a:lnTo>
                  <a:lnTo>
                    <a:pt x="875106" y="1199438"/>
                  </a:lnTo>
                  <a:lnTo>
                    <a:pt x="839647" y="1174521"/>
                  </a:lnTo>
                  <a:lnTo>
                    <a:pt x="799426" y="1156296"/>
                  </a:lnTo>
                  <a:lnTo>
                    <a:pt x="753935" y="1143901"/>
                  </a:lnTo>
                  <a:lnTo>
                    <a:pt x="703160" y="1137335"/>
                  </a:lnTo>
                  <a:lnTo>
                    <a:pt x="647103" y="1136599"/>
                  </a:lnTo>
                  <a:lnTo>
                    <a:pt x="617842" y="1138237"/>
                  </a:lnTo>
                  <a:lnTo>
                    <a:pt x="589775" y="1140548"/>
                  </a:lnTo>
                  <a:lnTo>
                    <a:pt x="562889" y="1143533"/>
                  </a:lnTo>
                  <a:lnTo>
                    <a:pt x="537197" y="1147178"/>
                  </a:lnTo>
                  <a:lnTo>
                    <a:pt x="432866" y="1163955"/>
                  </a:lnTo>
                  <a:lnTo>
                    <a:pt x="393941" y="1168996"/>
                  </a:lnTo>
                  <a:lnTo>
                    <a:pt x="361035" y="1170978"/>
                  </a:lnTo>
                  <a:lnTo>
                    <a:pt x="334137" y="1169898"/>
                  </a:lnTo>
                  <a:lnTo>
                    <a:pt x="313270" y="1165758"/>
                  </a:lnTo>
                  <a:lnTo>
                    <a:pt x="271221" y="1133944"/>
                  </a:lnTo>
                  <a:lnTo>
                    <a:pt x="256628" y="1090510"/>
                  </a:lnTo>
                  <a:lnTo>
                    <a:pt x="257314" y="1077048"/>
                  </a:lnTo>
                  <a:lnTo>
                    <a:pt x="271411" y="1037640"/>
                  </a:lnTo>
                  <a:lnTo>
                    <a:pt x="299262" y="1004049"/>
                  </a:lnTo>
                  <a:lnTo>
                    <a:pt x="334657" y="976045"/>
                  </a:lnTo>
                  <a:lnTo>
                    <a:pt x="375285" y="954582"/>
                  </a:lnTo>
                  <a:lnTo>
                    <a:pt x="433146" y="933234"/>
                  </a:lnTo>
                  <a:lnTo>
                    <a:pt x="476427" y="922807"/>
                  </a:lnTo>
                  <a:lnTo>
                    <a:pt x="520814" y="916647"/>
                  </a:lnTo>
                  <a:lnTo>
                    <a:pt x="566305" y="914742"/>
                  </a:lnTo>
                  <a:lnTo>
                    <a:pt x="611200" y="916508"/>
                  </a:lnTo>
                  <a:lnTo>
                    <a:pt x="653808" y="921296"/>
                  </a:lnTo>
                  <a:lnTo>
                    <a:pt x="694143" y="929132"/>
                  </a:lnTo>
                  <a:lnTo>
                    <a:pt x="732205" y="939990"/>
                  </a:lnTo>
                  <a:lnTo>
                    <a:pt x="754011" y="931176"/>
                  </a:lnTo>
                  <a:lnTo>
                    <a:pt x="663219" y="706437"/>
                  </a:lnTo>
                  <a:lnTo>
                    <a:pt x="621880" y="706374"/>
                  </a:lnTo>
                  <a:lnTo>
                    <a:pt x="578916" y="708787"/>
                  </a:lnTo>
                  <a:lnTo>
                    <a:pt x="534301" y="713689"/>
                  </a:lnTo>
                  <a:lnTo>
                    <a:pt x="488061" y="721080"/>
                  </a:lnTo>
                  <a:lnTo>
                    <a:pt x="441388" y="730859"/>
                  </a:lnTo>
                  <a:lnTo>
                    <a:pt x="395490" y="742924"/>
                  </a:lnTo>
                  <a:lnTo>
                    <a:pt x="350367" y="757262"/>
                  </a:lnTo>
                  <a:lnTo>
                    <a:pt x="306019" y="773874"/>
                  </a:lnTo>
                  <a:lnTo>
                    <a:pt x="257860" y="795362"/>
                  </a:lnTo>
                  <a:lnTo>
                    <a:pt x="213499" y="819378"/>
                  </a:lnTo>
                  <a:lnTo>
                    <a:pt x="172923" y="845934"/>
                  </a:lnTo>
                  <a:lnTo>
                    <a:pt x="136118" y="875030"/>
                  </a:lnTo>
                  <a:lnTo>
                    <a:pt x="103111" y="906653"/>
                  </a:lnTo>
                  <a:lnTo>
                    <a:pt x="73888" y="940816"/>
                  </a:lnTo>
                  <a:lnTo>
                    <a:pt x="48450" y="977506"/>
                  </a:lnTo>
                  <a:lnTo>
                    <a:pt x="24815" y="1021943"/>
                  </a:lnTo>
                  <a:lnTo>
                    <a:pt x="8864" y="1066673"/>
                  </a:lnTo>
                  <a:lnTo>
                    <a:pt x="596" y="1111694"/>
                  </a:lnTo>
                  <a:lnTo>
                    <a:pt x="0" y="1157008"/>
                  </a:lnTo>
                  <a:lnTo>
                    <a:pt x="7086" y="1202613"/>
                  </a:lnTo>
                  <a:lnTo>
                    <a:pt x="21856" y="1248511"/>
                  </a:lnTo>
                  <a:lnTo>
                    <a:pt x="44780" y="1296339"/>
                  </a:lnTo>
                  <a:lnTo>
                    <a:pt x="72174" y="1337373"/>
                  </a:lnTo>
                  <a:lnTo>
                    <a:pt x="104025" y="1371600"/>
                  </a:lnTo>
                  <a:lnTo>
                    <a:pt x="140335" y="1399019"/>
                  </a:lnTo>
                  <a:lnTo>
                    <a:pt x="182219" y="1419682"/>
                  </a:lnTo>
                  <a:lnTo>
                    <a:pt x="230797" y="1433588"/>
                  </a:lnTo>
                  <a:lnTo>
                    <a:pt x="286080" y="1440764"/>
                  </a:lnTo>
                  <a:lnTo>
                    <a:pt x="348043" y="1441183"/>
                  </a:lnTo>
                  <a:lnTo>
                    <a:pt x="376643" y="1439252"/>
                  </a:lnTo>
                  <a:lnTo>
                    <a:pt x="405930" y="1436255"/>
                  </a:lnTo>
                  <a:lnTo>
                    <a:pt x="435889" y="1432217"/>
                  </a:lnTo>
                  <a:lnTo>
                    <a:pt x="466547" y="1427137"/>
                  </a:lnTo>
                  <a:lnTo>
                    <a:pt x="497141" y="1421803"/>
                  </a:lnTo>
                  <a:lnTo>
                    <a:pt x="526923" y="1416977"/>
                  </a:lnTo>
                  <a:lnTo>
                    <a:pt x="555917" y="1412659"/>
                  </a:lnTo>
                  <a:lnTo>
                    <a:pt x="584098" y="1408861"/>
                  </a:lnTo>
                  <a:lnTo>
                    <a:pt x="606005" y="1407083"/>
                  </a:lnTo>
                  <a:lnTo>
                    <a:pt x="627151" y="1407426"/>
                  </a:lnTo>
                  <a:lnTo>
                    <a:pt x="667131" y="1414526"/>
                  </a:lnTo>
                  <a:lnTo>
                    <a:pt x="711568" y="1446022"/>
                  </a:lnTo>
                  <a:lnTo>
                    <a:pt x="728103" y="1494561"/>
                  </a:lnTo>
                  <a:lnTo>
                    <a:pt x="727570" y="1509318"/>
                  </a:lnTo>
                  <a:lnTo>
                    <a:pt x="711568" y="1549298"/>
                  </a:lnTo>
                  <a:lnTo>
                    <a:pt x="683666" y="1581619"/>
                  </a:lnTo>
                  <a:lnTo>
                    <a:pt x="643242" y="1609471"/>
                  </a:lnTo>
                  <a:lnTo>
                    <a:pt x="600570" y="1631772"/>
                  </a:lnTo>
                  <a:lnTo>
                    <a:pt x="546112" y="1651660"/>
                  </a:lnTo>
                  <a:lnTo>
                    <a:pt x="500595" y="1662696"/>
                  </a:lnTo>
                  <a:lnTo>
                    <a:pt x="452704" y="1669796"/>
                  </a:lnTo>
                  <a:lnTo>
                    <a:pt x="402463" y="1672932"/>
                  </a:lnTo>
                  <a:lnTo>
                    <a:pt x="351256" y="1671904"/>
                  </a:lnTo>
                  <a:lnTo>
                    <a:pt x="300482" y="1666468"/>
                  </a:lnTo>
                  <a:lnTo>
                    <a:pt x="250126" y="1656638"/>
                  </a:lnTo>
                  <a:lnTo>
                    <a:pt x="200215" y="1642389"/>
                  </a:lnTo>
                  <a:lnTo>
                    <a:pt x="177736" y="1651469"/>
                  </a:lnTo>
                  <a:lnTo>
                    <a:pt x="272275" y="1885454"/>
                  </a:lnTo>
                  <a:lnTo>
                    <a:pt x="316001" y="1885861"/>
                  </a:lnTo>
                  <a:lnTo>
                    <a:pt x="360730" y="1884324"/>
                  </a:lnTo>
                  <a:lnTo>
                    <a:pt x="406438" y="1880844"/>
                  </a:lnTo>
                  <a:lnTo>
                    <a:pt x="453136" y="1875421"/>
                  </a:lnTo>
                  <a:lnTo>
                    <a:pt x="501510" y="1866988"/>
                  </a:lnTo>
                  <a:lnTo>
                    <a:pt x="552208" y="1854441"/>
                  </a:lnTo>
                  <a:lnTo>
                    <a:pt x="605231" y="1837766"/>
                  </a:lnTo>
                  <a:lnTo>
                    <a:pt x="660577" y="1816989"/>
                  </a:lnTo>
                  <a:lnTo>
                    <a:pt x="714273" y="1793176"/>
                  </a:lnTo>
                  <a:lnTo>
                    <a:pt x="763206" y="1767065"/>
                  </a:lnTo>
                  <a:lnTo>
                    <a:pt x="807351" y="1738630"/>
                  </a:lnTo>
                  <a:lnTo>
                    <a:pt x="846721" y="1707896"/>
                  </a:lnTo>
                  <a:lnTo>
                    <a:pt x="881316" y="1674850"/>
                  </a:lnTo>
                  <a:lnTo>
                    <a:pt x="911136" y="1639506"/>
                  </a:lnTo>
                  <a:lnTo>
                    <a:pt x="936180" y="1601838"/>
                  </a:lnTo>
                  <a:lnTo>
                    <a:pt x="958761" y="1556270"/>
                  </a:lnTo>
                  <a:lnTo>
                    <a:pt x="973645" y="1510080"/>
                  </a:lnTo>
                  <a:lnTo>
                    <a:pt x="980821" y="1463281"/>
                  </a:lnTo>
                  <a:close/>
                </a:path>
                <a:path w="2755265" h="3207385">
                  <a:moveTo>
                    <a:pt x="1550339" y="2944012"/>
                  </a:moveTo>
                  <a:lnTo>
                    <a:pt x="1480908" y="2772156"/>
                  </a:lnTo>
                  <a:lnTo>
                    <a:pt x="1277988" y="2854147"/>
                  </a:lnTo>
                  <a:lnTo>
                    <a:pt x="948715" y="2039162"/>
                  </a:lnTo>
                  <a:lnTo>
                    <a:pt x="733234" y="2126221"/>
                  </a:lnTo>
                  <a:lnTo>
                    <a:pt x="738657" y="2146160"/>
                  </a:lnTo>
                  <a:lnTo>
                    <a:pt x="741578" y="2165223"/>
                  </a:lnTo>
                  <a:lnTo>
                    <a:pt x="735393" y="2217394"/>
                  </a:lnTo>
                  <a:lnTo>
                    <a:pt x="707898" y="2263317"/>
                  </a:lnTo>
                  <a:lnTo>
                    <a:pt x="663562" y="2299538"/>
                  </a:lnTo>
                  <a:lnTo>
                    <a:pt x="622122" y="2323287"/>
                  </a:lnTo>
                  <a:lnTo>
                    <a:pt x="578053" y="2344559"/>
                  </a:lnTo>
                  <a:lnTo>
                    <a:pt x="555447" y="2354135"/>
                  </a:lnTo>
                  <a:lnTo>
                    <a:pt x="620331" y="2514752"/>
                  </a:lnTo>
                  <a:lnTo>
                    <a:pt x="827887" y="2430894"/>
                  </a:lnTo>
                  <a:lnTo>
                    <a:pt x="1038047" y="2951086"/>
                  </a:lnTo>
                  <a:lnTo>
                    <a:pt x="830503" y="3034931"/>
                  </a:lnTo>
                  <a:lnTo>
                    <a:pt x="899934" y="3206788"/>
                  </a:lnTo>
                  <a:lnTo>
                    <a:pt x="1550339" y="2944012"/>
                  </a:lnTo>
                  <a:close/>
                </a:path>
                <a:path w="2755265" h="3207385">
                  <a:moveTo>
                    <a:pt x="1997570" y="1256055"/>
                  </a:moveTo>
                  <a:lnTo>
                    <a:pt x="1961261" y="1166190"/>
                  </a:lnTo>
                  <a:lnTo>
                    <a:pt x="1928139" y="1084199"/>
                  </a:lnTo>
                  <a:lnTo>
                    <a:pt x="1725218" y="1166190"/>
                  </a:lnTo>
                  <a:lnTo>
                    <a:pt x="1554213" y="742937"/>
                  </a:lnTo>
                  <a:lnTo>
                    <a:pt x="1395945" y="351205"/>
                  </a:lnTo>
                  <a:lnTo>
                    <a:pt x="1180465" y="438264"/>
                  </a:lnTo>
                  <a:lnTo>
                    <a:pt x="1185900" y="458203"/>
                  </a:lnTo>
                  <a:lnTo>
                    <a:pt x="1188821" y="477266"/>
                  </a:lnTo>
                  <a:lnTo>
                    <a:pt x="1189240" y="495490"/>
                  </a:lnTo>
                  <a:lnTo>
                    <a:pt x="1187145" y="512838"/>
                  </a:lnTo>
                  <a:lnTo>
                    <a:pt x="1166622" y="560705"/>
                  </a:lnTo>
                  <a:lnTo>
                    <a:pt x="1128166" y="599516"/>
                  </a:lnTo>
                  <a:lnTo>
                    <a:pt x="1090828" y="623633"/>
                  </a:lnTo>
                  <a:lnTo>
                    <a:pt x="1047508" y="646328"/>
                  </a:lnTo>
                  <a:lnTo>
                    <a:pt x="1002677" y="666178"/>
                  </a:lnTo>
                  <a:lnTo>
                    <a:pt x="1067562" y="826795"/>
                  </a:lnTo>
                  <a:lnTo>
                    <a:pt x="1275118" y="742937"/>
                  </a:lnTo>
                  <a:lnTo>
                    <a:pt x="1485277" y="1263129"/>
                  </a:lnTo>
                  <a:lnTo>
                    <a:pt x="1277734" y="1346974"/>
                  </a:lnTo>
                  <a:lnTo>
                    <a:pt x="1347165" y="1518831"/>
                  </a:lnTo>
                  <a:lnTo>
                    <a:pt x="1997570" y="1256055"/>
                  </a:lnTo>
                  <a:close/>
                </a:path>
                <a:path w="2755265" h="3207385">
                  <a:moveTo>
                    <a:pt x="2754960" y="639572"/>
                  </a:moveTo>
                  <a:lnTo>
                    <a:pt x="2751848" y="592518"/>
                  </a:lnTo>
                  <a:lnTo>
                    <a:pt x="2751188" y="582523"/>
                  </a:lnTo>
                  <a:lnTo>
                    <a:pt x="2746235" y="548208"/>
                  </a:lnTo>
                  <a:lnTo>
                    <a:pt x="2734665" y="488073"/>
                  </a:lnTo>
                  <a:lnTo>
                    <a:pt x="2721902" y="439712"/>
                  </a:lnTo>
                  <a:lnTo>
                    <a:pt x="2706116" y="390601"/>
                  </a:lnTo>
                  <a:lnTo>
                    <a:pt x="2687332" y="340741"/>
                  </a:lnTo>
                  <a:lnTo>
                    <a:pt x="2666454" y="292404"/>
                  </a:lnTo>
                  <a:lnTo>
                    <a:pt x="2644533" y="248056"/>
                  </a:lnTo>
                  <a:lnTo>
                    <a:pt x="2621470" y="207556"/>
                  </a:lnTo>
                  <a:lnTo>
                    <a:pt x="2597315" y="170929"/>
                  </a:lnTo>
                  <a:lnTo>
                    <a:pt x="2572054" y="138201"/>
                  </a:lnTo>
                  <a:lnTo>
                    <a:pt x="2538933" y="102425"/>
                  </a:lnTo>
                  <a:lnTo>
                    <a:pt x="2504097" y="72059"/>
                  </a:lnTo>
                  <a:lnTo>
                    <a:pt x="2467546" y="47078"/>
                  </a:lnTo>
                  <a:lnTo>
                    <a:pt x="2450668" y="38455"/>
                  </a:lnTo>
                  <a:lnTo>
                    <a:pt x="2450668" y="464820"/>
                  </a:lnTo>
                  <a:lnTo>
                    <a:pt x="2442616" y="472655"/>
                  </a:lnTo>
                  <a:lnTo>
                    <a:pt x="2409685" y="499440"/>
                  </a:lnTo>
                  <a:lnTo>
                    <a:pt x="2369375" y="524014"/>
                  </a:lnTo>
                  <a:lnTo>
                    <a:pt x="2323287" y="541070"/>
                  </a:lnTo>
                  <a:lnTo>
                    <a:pt x="2277580" y="548208"/>
                  </a:lnTo>
                  <a:lnTo>
                    <a:pt x="2262873" y="547611"/>
                  </a:lnTo>
                  <a:lnTo>
                    <a:pt x="2220023" y="535584"/>
                  </a:lnTo>
                  <a:lnTo>
                    <a:pt x="2180818" y="505790"/>
                  </a:lnTo>
                  <a:lnTo>
                    <a:pt x="2157526" y="474548"/>
                  </a:lnTo>
                  <a:lnTo>
                    <a:pt x="2136940" y="432409"/>
                  </a:lnTo>
                  <a:lnTo>
                    <a:pt x="2122754" y="388734"/>
                  </a:lnTo>
                  <a:lnTo>
                    <a:pt x="2115997" y="346303"/>
                  </a:lnTo>
                  <a:lnTo>
                    <a:pt x="2115248" y="326377"/>
                  </a:lnTo>
                  <a:lnTo>
                    <a:pt x="2116061" y="308406"/>
                  </a:lnTo>
                  <a:lnTo>
                    <a:pt x="2127986" y="264350"/>
                  </a:lnTo>
                  <a:lnTo>
                    <a:pt x="2149957" y="231470"/>
                  </a:lnTo>
                  <a:lnTo>
                    <a:pt x="2188984" y="205333"/>
                  </a:lnTo>
                  <a:lnTo>
                    <a:pt x="2226703" y="196138"/>
                  </a:lnTo>
                  <a:lnTo>
                    <a:pt x="2239314" y="195757"/>
                  </a:lnTo>
                  <a:lnTo>
                    <a:pt x="2251951" y="196900"/>
                  </a:lnTo>
                  <a:lnTo>
                    <a:pt x="2290267" y="210540"/>
                  </a:lnTo>
                  <a:lnTo>
                    <a:pt x="2326055" y="236550"/>
                  </a:lnTo>
                  <a:lnTo>
                    <a:pt x="2360993" y="276148"/>
                  </a:lnTo>
                  <a:lnTo>
                    <a:pt x="2394953" y="330962"/>
                  </a:lnTo>
                  <a:lnTo>
                    <a:pt x="2427821" y="402539"/>
                  </a:lnTo>
                  <a:lnTo>
                    <a:pt x="2443251" y="443598"/>
                  </a:lnTo>
                  <a:lnTo>
                    <a:pt x="2446236" y="452894"/>
                  </a:lnTo>
                  <a:lnTo>
                    <a:pt x="2448712" y="459968"/>
                  </a:lnTo>
                  <a:lnTo>
                    <a:pt x="2450668" y="38455"/>
                  </a:lnTo>
                  <a:lnTo>
                    <a:pt x="2394928" y="14414"/>
                  </a:lnTo>
                  <a:lnTo>
                    <a:pt x="2322868" y="660"/>
                  </a:lnTo>
                  <a:lnTo>
                    <a:pt x="2285174" y="0"/>
                  </a:lnTo>
                  <a:lnTo>
                    <a:pt x="2246325" y="3416"/>
                  </a:lnTo>
                  <a:lnTo>
                    <a:pt x="2206307" y="10820"/>
                  </a:lnTo>
                  <a:lnTo>
                    <a:pt x="2165108" y="22199"/>
                  </a:lnTo>
                  <a:lnTo>
                    <a:pt x="2122741" y="37566"/>
                  </a:lnTo>
                  <a:lnTo>
                    <a:pt x="2081784" y="56083"/>
                  </a:lnTo>
                  <a:lnTo>
                    <a:pt x="2044179" y="77190"/>
                  </a:lnTo>
                  <a:lnTo>
                    <a:pt x="2009914" y="100876"/>
                  </a:lnTo>
                  <a:lnTo>
                    <a:pt x="1979015" y="127152"/>
                  </a:lnTo>
                  <a:lnTo>
                    <a:pt x="1951672" y="155460"/>
                  </a:lnTo>
                  <a:lnTo>
                    <a:pt x="1908263" y="216433"/>
                  </a:lnTo>
                  <a:lnTo>
                    <a:pt x="1879625" y="283489"/>
                  </a:lnTo>
                  <a:lnTo>
                    <a:pt x="1865350" y="355180"/>
                  </a:lnTo>
                  <a:lnTo>
                    <a:pt x="1863636" y="392518"/>
                  </a:lnTo>
                  <a:lnTo>
                    <a:pt x="1865655" y="430403"/>
                  </a:lnTo>
                  <a:lnTo>
                    <a:pt x="1871535" y="468426"/>
                  </a:lnTo>
                  <a:lnTo>
                    <a:pt x="1881251" y="506564"/>
                  </a:lnTo>
                  <a:lnTo>
                    <a:pt x="1894814" y="544842"/>
                  </a:lnTo>
                  <a:lnTo>
                    <a:pt x="1915769" y="591375"/>
                  </a:lnTo>
                  <a:lnTo>
                    <a:pt x="1938604" y="631812"/>
                  </a:lnTo>
                  <a:lnTo>
                    <a:pt x="1963293" y="666178"/>
                  </a:lnTo>
                  <a:lnTo>
                    <a:pt x="1989848" y="694436"/>
                  </a:lnTo>
                  <a:lnTo>
                    <a:pt x="2047811" y="737044"/>
                  </a:lnTo>
                  <a:lnTo>
                    <a:pt x="2111756" y="763981"/>
                  </a:lnTo>
                  <a:lnTo>
                    <a:pt x="2162137" y="772363"/>
                  </a:lnTo>
                  <a:lnTo>
                    <a:pt x="2187752" y="773125"/>
                  </a:lnTo>
                  <a:lnTo>
                    <a:pt x="2213648" y="771626"/>
                  </a:lnTo>
                  <a:lnTo>
                    <a:pt x="2265426" y="762533"/>
                  </a:lnTo>
                  <a:lnTo>
                    <a:pt x="2316607" y="745794"/>
                  </a:lnTo>
                  <a:lnTo>
                    <a:pt x="2376728" y="716407"/>
                  </a:lnTo>
                  <a:lnTo>
                    <a:pt x="2422233" y="682739"/>
                  </a:lnTo>
                  <a:lnTo>
                    <a:pt x="2460764" y="642289"/>
                  </a:lnTo>
                  <a:lnTo>
                    <a:pt x="2499957" y="592518"/>
                  </a:lnTo>
                  <a:lnTo>
                    <a:pt x="2507754" y="625843"/>
                  </a:lnTo>
                  <a:lnTo>
                    <a:pt x="2512631" y="657174"/>
                  </a:lnTo>
                  <a:lnTo>
                    <a:pt x="2514587" y="686523"/>
                  </a:lnTo>
                  <a:lnTo>
                    <a:pt x="2513622" y="713867"/>
                  </a:lnTo>
                  <a:lnTo>
                    <a:pt x="2504490" y="764070"/>
                  </a:lnTo>
                  <a:lnTo>
                    <a:pt x="2486812" y="809269"/>
                  </a:lnTo>
                  <a:lnTo>
                    <a:pt x="2460993" y="847674"/>
                  </a:lnTo>
                  <a:lnTo>
                    <a:pt x="2425903" y="881164"/>
                  </a:lnTo>
                  <a:lnTo>
                    <a:pt x="2384031" y="909332"/>
                  </a:lnTo>
                  <a:lnTo>
                    <a:pt x="2337905" y="931710"/>
                  </a:lnTo>
                  <a:lnTo>
                    <a:pt x="2283218" y="950734"/>
                  </a:lnTo>
                  <a:lnTo>
                    <a:pt x="2239441" y="959192"/>
                  </a:lnTo>
                  <a:lnTo>
                    <a:pt x="2191016" y="961174"/>
                  </a:lnTo>
                  <a:lnTo>
                    <a:pt x="2178888" y="960589"/>
                  </a:lnTo>
                  <a:lnTo>
                    <a:pt x="2159724" y="968336"/>
                  </a:lnTo>
                  <a:lnTo>
                    <a:pt x="2237968" y="1161999"/>
                  </a:lnTo>
                  <a:lnTo>
                    <a:pt x="2249297" y="1160208"/>
                  </a:lnTo>
                  <a:lnTo>
                    <a:pt x="2264918" y="1156881"/>
                  </a:lnTo>
                  <a:lnTo>
                    <a:pt x="2308999" y="1145603"/>
                  </a:lnTo>
                  <a:lnTo>
                    <a:pt x="2360041" y="1130173"/>
                  </a:lnTo>
                  <a:lnTo>
                    <a:pt x="2407907" y="1112570"/>
                  </a:lnTo>
                  <a:lnTo>
                    <a:pt x="2460269" y="1089520"/>
                  </a:lnTo>
                  <a:lnTo>
                    <a:pt x="2507907" y="1064602"/>
                  </a:lnTo>
                  <a:lnTo>
                    <a:pt x="2550833" y="1037805"/>
                  </a:lnTo>
                  <a:lnTo>
                    <a:pt x="2589022" y="1009129"/>
                  </a:lnTo>
                  <a:lnTo>
                    <a:pt x="2622486" y="978585"/>
                  </a:lnTo>
                  <a:lnTo>
                    <a:pt x="2637879" y="961174"/>
                  </a:lnTo>
                  <a:lnTo>
                    <a:pt x="2658554" y="937793"/>
                  </a:lnTo>
                  <a:lnTo>
                    <a:pt x="2688996" y="894143"/>
                  </a:lnTo>
                  <a:lnTo>
                    <a:pt x="2713812" y="847623"/>
                  </a:lnTo>
                  <a:lnTo>
                    <a:pt x="2733002" y="798233"/>
                  </a:lnTo>
                  <a:lnTo>
                    <a:pt x="2745879" y="747420"/>
                  </a:lnTo>
                  <a:lnTo>
                    <a:pt x="2753195" y="694436"/>
                  </a:lnTo>
                  <a:lnTo>
                    <a:pt x="2754960" y="63957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7987" y="1280160"/>
              <a:ext cx="3677411" cy="433730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075475" y="5734117"/>
            <a:ext cx="2306739" cy="8591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indent="30480">
              <a:lnSpc>
                <a:spcPct val="102000"/>
              </a:lnSpc>
              <a:spcBef>
                <a:spcPts val="55"/>
              </a:spcBef>
            </a:pPr>
            <a:r>
              <a:rPr spc="-80" dirty="0">
                <a:latin typeface="Trebuchet MS"/>
                <a:cs typeface="Trebuchet MS"/>
              </a:rPr>
              <a:t>B</a:t>
            </a:r>
            <a:r>
              <a:rPr spc="-95" dirty="0">
                <a:latin typeface="Trebuchet MS"/>
                <a:cs typeface="Trebuchet MS"/>
              </a:rPr>
              <a:t>r</a:t>
            </a:r>
            <a:r>
              <a:rPr spc="-180" dirty="0">
                <a:latin typeface="Trebuchet MS"/>
                <a:cs typeface="Trebuchet MS"/>
              </a:rPr>
              <a:t>e</a:t>
            </a:r>
            <a:r>
              <a:rPr spc="-240" dirty="0">
                <a:latin typeface="Trebuchet MS"/>
                <a:cs typeface="Trebuchet MS"/>
              </a:rPr>
              <a:t>a</a:t>
            </a:r>
            <a:r>
              <a:rPr spc="-100" dirty="0">
                <a:latin typeface="Trebuchet MS"/>
                <a:cs typeface="Trebuchet MS"/>
              </a:rPr>
              <a:t>s</a:t>
            </a:r>
            <a:r>
              <a:rPr spc="-114" dirty="0">
                <a:latin typeface="Trebuchet MS"/>
                <a:cs typeface="Trebuchet MS"/>
              </a:rPr>
              <a:t>t</a:t>
            </a:r>
            <a:r>
              <a:rPr spc="-150" dirty="0">
                <a:latin typeface="Trebuchet MS"/>
                <a:cs typeface="Trebuchet MS"/>
              </a:rPr>
              <a:t> </a:t>
            </a:r>
            <a:r>
              <a:rPr spc="-140" dirty="0">
                <a:latin typeface="Trebuchet MS"/>
                <a:cs typeface="Trebuchet MS"/>
              </a:rPr>
              <a:t>c</a:t>
            </a:r>
            <a:r>
              <a:rPr spc="-165" dirty="0">
                <a:latin typeface="Trebuchet MS"/>
                <a:cs typeface="Trebuchet MS"/>
              </a:rPr>
              <a:t>an</a:t>
            </a:r>
            <a:r>
              <a:rPr spc="-150" dirty="0">
                <a:latin typeface="Trebuchet MS"/>
                <a:cs typeface="Trebuchet MS"/>
              </a:rPr>
              <a:t>c</a:t>
            </a:r>
            <a:r>
              <a:rPr spc="-155" dirty="0">
                <a:latin typeface="Trebuchet MS"/>
                <a:cs typeface="Trebuchet MS"/>
              </a:rPr>
              <a:t>e</a:t>
            </a:r>
            <a:r>
              <a:rPr spc="10" dirty="0">
                <a:latin typeface="Trebuchet MS"/>
                <a:cs typeface="Trebuchet MS"/>
              </a:rPr>
              <a:t>r</a:t>
            </a:r>
            <a:r>
              <a:rPr spc="-155" dirty="0">
                <a:latin typeface="Trebuchet MS"/>
                <a:cs typeface="Trebuchet MS"/>
              </a:rPr>
              <a:t> </a:t>
            </a:r>
            <a:r>
              <a:rPr spc="-175" dirty="0">
                <a:latin typeface="Trebuchet MS"/>
                <a:cs typeface="Trebuchet MS"/>
              </a:rPr>
              <a:t>c</a:t>
            </a:r>
            <a:r>
              <a:rPr spc="-185" dirty="0">
                <a:latin typeface="Trebuchet MS"/>
                <a:cs typeface="Trebuchet MS"/>
              </a:rPr>
              <a:t>a</a:t>
            </a:r>
            <a:r>
              <a:rPr spc="-100" dirty="0">
                <a:latin typeface="Trebuchet MS"/>
                <a:cs typeface="Trebuchet MS"/>
              </a:rPr>
              <a:t>se  </a:t>
            </a:r>
            <a:r>
              <a:rPr spc="-150" dirty="0">
                <a:latin typeface="Trebuchet MS"/>
                <a:cs typeface="Trebuchet MS"/>
              </a:rPr>
              <a:t>mi</a:t>
            </a:r>
            <a:r>
              <a:rPr spc="-100" dirty="0">
                <a:latin typeface="Trebuchet MS"/>
                <a:cs typeface="Trebuchet MS"/>
              </a:rPr>
              <a:t>sse</a:t>
            </a:r>
            <a:r>
              <a:rPr spc="-90" dirty="0">
                <a:latin typeface="Trebuchet MS"/>
                <a:cs typeface="Trebuchet MS"/>
              </a:rPr>
              <a:t>d</a:t>
            </a:r>
            <a:r>
              <a:rPr spc="-145" dirty="0">
                <a:latin typeface="Trebuchet MS"/>
                <a:cs typeface="Trebuchet MS"/>
              </a:rPr>
              <a:t> </a:t>
            </a:r>
            <a:r>
              <a:rPr spc="-160" dirty="0">
                <a:latin typeface="Trebuchet MS"/>
                <a:cs typeface="Trebuchet MS"/>
              </a:rPr>
              <a:t>b</a:t>
            </a:r>
            <a:r>
              <a:rPr spc="-95" dirty="0">
                <a:latin typeface="Trebuchet MS"/>
                <a:cs typeface="Trebuchet MS"/>
              </a:rPr>
              <a:t>y</a:t>
            </a:r>
            <a:r>
              <a:rPr spc="-110" dirty="0">
                <a:latin typeface="Trebuchet MS"/>
                <a:cs typeface="Trebuchet MS"/>
              </a:rPr>
              <a:t> </a:t>
            </a:r>
            <a:r>
              <a:rPr spc="-35" dirty="0">
                <a:latin typeface="Trebuchet MS"/>
                <a:cs typeface="Trebuchet MS"/>
              </a:rPr>
              <a:t>r</a:t>
            </a:r>
            <a:r>
              <a:rPr spc="-220" dirty="0">
                <a:latin typeface="Trebuchet MS"/>
                <a:cs typeface="Trebuchet MS"/>
              </a:rPr>
              <a:t>a</a:t>
            </a:r>
            <a:r>
              <a:rPr spc="-135" dirty="0">
                <a:latin typeface="Trebuchet MS"/>
                <a:cs typeface="Trebuchet MS"/>
              </a:rPr>
              <a:t>d</a:t>
            </a:r>
            <a:r>
              <a:rPr spc="-100" dirty="0">
                <a:latin typeface="Trebuchet MS"/>
                <a:cs typeface="Trebuchet MS"/>
              </a:rPr>
              <a:t>iolo</a:t>
            </a:r>
            <a:r>
              <a:rPr spc="-120" dirty="0">
                <a:latin typeface="Trebuchet MS"/>
                <a:cs typeface="Trebuchet MS"/>
              </a:rPr>
              <a:t>g</a:t>
            </a:r>
            <a:r>
              <a:rPr spc="-100" dirty="0">
                <a:latin typeface="Trebuchet MS"/>
                <a:cs typeface="Trebuchet MS"/>
              </a:rPr>
              <a:t>i</a:t>
            </a:r>
            <a:r>
              <a:rPr spc="-145" dirty="0">
                <a:latin typeface="Trebuchet MS"/>
                <a:cs typeface="Trebuchet MS"/>
              </a:rPr>
              <a:t>s</a:t>
            </a:r>
            <a:r>
              <a:rPr spc="-100" dirty="0">
                <a:latin typeface="Trebuchet MS"/>
                <a:cs typeface="Trebuchet MS"/>
              </a:rPr>
              <a:t>t  </a:t>
            </a:r>
            <a:r>
              <a:rPr spc="-155" dirty="0">
                <a:latin typeface="Trebuchet MS"/>
                <a:cs typeface="Trebuchet MS"/>
              </a:rPr>
              <a:t>bu</a:t>
            </a:r>
            <a:r>
              <a:rPr spc="-80" dirty="0">
                <a:latin typeface="Trebuchet MS"/>
                <a:cs typeface="Trebuchet MS"/>
              </a:rPr>
              <a:t>t</a:t>
            </a:r>
            <a:r>
              <a:rPr spc="-90" dirty="0">
                <a:latin typeface="Trebuchet MS"/>
                <a:cs typeface="Trebuchet MS"/>
              </a:rPr>
              <a:t> </a:t>
            </a:r>
            <a:r>
              <a:rPr spc="-120" dirty="0">
                <a:latin typeface="Trebuchet MS"/>
                <a:cs typeface="Trebuchet MS"/>
              </a:rPr>
              <a:t>d</a:t>
            </a:r>
            <a:r>
              <a:rPr spc="-145" dirty="0">
                <a:latin typeface="Trebuchet MS"/>
                <a:cs typeface="Trebuchet MS"/>
              </a:rPr>
              <a:t>et</a:t>
            </a:r>
            <a:r>
              <a:rPr spc="-140" dirty="0">
                <a:latin typeface="Trebuchet MS"/>
                <a:cs typeface="Trebuchet MS"/>
              </a:rPr>
              <a:t>ect</a:t>
            </a:r>
            <a:r>
              <a:rPr spc="-130" dirty="0">
                <a:latin typeface="Trebuchet MS"/>
                <a:cs typeface="Trebuchet MS"/>
              </a:rPr>
              <a:t>e</a:t>
            </a:r>
            <a:r>
              <a:rPr spc="-105" dirty="0">
                <a:latin typeface="Trebuchet MS"/>
                <a:cs typeface="Trebuchet MS"/>
              </a:rPr>
              <a:t>d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-160" dirty="0">
                <a:latin typeface="Trebuchet MS"/>
                <a:cs typeface="Trebuchet MS"/>
              </a:rPr>
              <a:t>b</a:t>
            </a:r>
            <a:r>
              <a:rPr spc="-95" dirty="0">
                <a:latin typeface="Trebuchet MS"/>
                <a:cs typeface="Trebuchet MS"/>
              </a:rPr>
              <a:t>y</a:t>
            </a:r>
            <a:r>
              <a:rPr spc="-350" dirty="0">
                <a:latin typeface="Trebuchet MS"/>
                <a:cs typeface="Trebuchet MS"/>
              </a:rPr>
              <a:t> </a:t>
            </a:r>
            <a:r>
              <a:rPr spc="-10" dirty="0">
                <a:latin typeface="Trebuchet MS"/>
                <a:cs typeface="Trebuchet MS"/>
              </a:rPr>
              <a:t>AI</a:t>
            </a:r>
            <a:endParaRPr dirty="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24026" y="2296006"/>
            <a:ext cx="4935220" cy="3213100"/>
            <a:chOff x="167639" y="2261616"/>
            <a:chExt cx="4935220" cy="32131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639" y="2261616"/>
              <a:ext cx="4934711" cy="321259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73529" y="4357877"/>
              <a:ext cx="234950" cy="0"/>
            </a:xfrm>
            <a:custGeom>
              <a:avLst/>
              <a:gdLst/>
              <a:ahLst/>
              <a:cxnLst/>
              <a:rect l="l" t="t" r="r" b="b"/>
              <a:pathLst>
                <a:path w="234950">
                  <a:moveTo>
                    <a:pt x="0" y="0"/>
                  </a:moveTo>
                  <a:lnTo>
                    <a:pt x="234442" y="0"/>
                  </a:lnTo>
                </a:path>
              </a:pathLst>
            </a:custGeom>
            <a:ln w="32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3529" y="4694682"/>
              <a:ext cx="234950" cy="0"/>
            </a:xfrm>
            <a:custGeom>
              <a:avLst/>
              <a:gdLst/>
              <a:ahLst/>
              <a:cxnLst/>
              <a:rect l="l" t="t" r="r" b="b"/>
              <a:pathLst>
                <a:path w="234950">
                  <a:moveTo>
                    <a:pt x="0" y="0"/>
                  </a:moveTo>
                  <a:lnTo>
                    <a:pt x="234442" y="0"/>
                  </a:lnTo>
                </a:path>
              </a:pathLst>
            </a:custGeom>
            <a:ln w="32004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96217" y="4145655"/>
            <a:ext cx="791210" cy="934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54025" indent="12065">
              <a:lnSpc>
                <a:spcPct val="1362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AI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6F2F9F"/>
                </a:solidFill>
                <a:latin typeface="Arial MT"/>
                <a:cs typeface="Arial MT"/>
              </a:rPr>
              <a:t>MD</a:t>
            </a:r>
            <a:endParaRPr sz="1600">
              <a:latin typeface="Arial MT"/>
              <a:cs typeface="Arial MT"/>
            </a:endParaRPr>
          </a:p>
          <a:p>
            <a:pPr marL="12700"/>
            <a:r>
              <a:rPr sz="1600" spc="-10" dirty="0">
                <a:solidFill>
                  <a:srgbClr val="6F2F9F"/>
                </a:solidFill>
                <a:latin typeface="Arial MT"/>
                <a:cs typeface="Arial MT"/>
              </a:rPr>
              <a:t>Readers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00002" y="1303320"/>
            <a:ext cx="4741545" cy="3392804"/>
            <a:chOff x="306324" y="1313688"/>
            <a:chExt cx="4741545" cy="3392804"/>
          </a:xfrm>
        </p:grpSpPr>
        <p:sp>
          <p:nvSpPr>
            <p:cNvPr id="14" name="object 14"/>
            <p:cNvSpPr/>
            <p:nvPr/>
          </p:nvSpPr>
          <p:spPr>
            <a:xfrm>
              <a:off x="3841241" y="4353305"/>
              <a:ext cx="234950" cy="0"/>
            </a:xfrm>
            <a:custGeom>
              <a:avLst/>
              <a:gdLst/>
              <a:ahLst/>
              <a:cxnLst/>
              <a:rect l="l" t="t" r="r" b="b"/>
              <a:pathLst>
                <a:path w="234950">
                  <a:moveTo>
                    <a:pt x="0" y="0"/>
                  </a:moveTo>
                  <a:lnTo>
                    <a:pt x="234442" y="0"/>
                  </a:lnTo>
                </a:path>
              </a:pathLst>
            </a:custGeom>
            <a:ln w="32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41241" y="4690109"/>
              <a:ext cx="234950" cy="0"/>
            </a:xfrm>
            <a:custGeom>
              <a:avLst/>
              <a:gdLst/>
              <a:ahLst/>
              <a:cxnLst/>
              <a:rect l="l" t="t" r="r" b="b"/>
              <a:pathLst>
                <a:path w="234950">
                  <a:moveTo>
                    <a:pt x="0" y="0"/>
                  </a:moveTo>
                  <a:lnTo>
                    <a:pt x="234442" y="0"/>
                  </a:lnTo>
                </a:path>
              </a:pathLst>
            </a:custGeom>
            <a:ln w="32004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324" y="1313688"/>
              <a:ext cx="4741163" cy="6827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8808" y="1703832"/>
              <a:ext cx="731519" cy="22555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246308" y="4145654"/>
            <a:ext cx="791210" cy="934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54025" indent="12065">
              <a:lnSpc>
                <a:spcPct val="1362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AI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6F2F9F"/>
                </a:solidFill>
                <a:latin typeface="Arial MT"/>
                <a:cs typeface="Arial MT"/>
              </a:rPr>
              <a:t>MD</a:t>
            </a:r>
            <a:endParaRPr sz="1600" dirty="0">
              <a:latin typeface="Arial MT"/>
              <a:cs typeface="Arial MT"/>
            </a:endParaRPr>
          </a:p>
          <a:p>
            <a:pPr marL="12700"/>
            <a:r>
              <a:rPr sz="1600" spc="-10" dirty="0">
                <a:solidFill>
                  <a:srgbClr val="6F2F9F"/>
                </a:solidFill>
                <a:latin typeface="Arial MT"/>
                <a:cs typeface="Arial MT"/>
              </a:rPr>
              <a:t>Readers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99087" y="5644321"/>
            <a:ext cx="3764279" cy="8591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79755" marR="5080" indent="-567690">
              <a:lnSpc>
                <a:spcPct val="102000"/>
              </a:lnSpc>
              <a:spcBef>
                <a:spcPts val="55"/>
              </a:spcBef>
            </a:pPr>
            <a:r>
              <a:rPr spc="195" dirty="0">
                <a:latin typeface="Trebuchet MS"/>
                <a:cs typeface="Trebuchet MS"/>
              </a:rPr>
              <a:t>CN</a:t>
            </a:r>
            <a:r>
              <a:rPr spc="229" dirty="0">
                <a:latin typeface="Trebuchet MS"/>
                <a:cs typeface="Trebuchet MS"/>
              </a:rPr>
              <a:t>N</a:t>
            </a:r>
            <a:r>
              <a:rPr spc="-110" dirty="0">
                <a:latin typeface="Trebuchet MS"/>
                <a:cs typeface="Trebuchet MS"/>
              </a:rPr>
              <a:t>-</a:t>
            </a:r>
            <a:r>
              <a:rPr spc="-170" dirty="0">
                <a:latin typeface="Trebuchet MS"/>
                <a:cs typeface="Trebuchet MS"/>
              </a:rPr>
              <a:t>ba</a:t>
            </a:r>
            <a:r>
              <a:rPr spc="-65" dirty="0">
                <a:latin typeface="Trebuchet MS"/>
                <a:cs typeface="Trebuchet MS"/>
              </a:rPr>
              <a:t>s</a:t>
            </a:r>
            <a:r>
              <a:rPr spc="-145" dirty="0">
                <a:latin typeface="Trebuchet MS"/>
                <a:cs typeface="Trebuchet MS"/>
              </a:rPr>
              <a:t>e</a:t>
            </a:r>
            <a:r>
              <a:rPr spc="-90" dirty="0">
                <a:latin typeface="Trebuchet MS"/>
                <a:cs typeface="Trebuchet MS"/>
              </a:rPr>
              <a:t>d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-110" dirty="0">
                <a:latin typeface="Trebuchet MS"/>
                <a:cs typeface="Trebuchet MS"/>
              </a:rPr>
              <a:t>syst</a:t>
            </a:r>
            <a:r>
              <a:rPr spc="-155" dirty="0">
                <a:latin typeface="Trebuchet MS"/>
                <a:cs typeface="Trebuchet MS"/>
              </a:rPr>
              <a:t>e</a:t>
            </a:r>
            <a:r>
              <a:rPr spc="-110" dirty="0">
                <a:latin typeface="Trebuchet MS"/>
                <a:cs typeface="Trebuchet MS"/>
              </a:rPr>
              <a:t>m</a:t>
            </a:r>
            <a:r>
              <a:rPr spc="-170" dirty="0">
                <a:latin typeface="Trebuchet MS"/>
                <a:cs typeface="Trebuchet MS"/>
              </a:rPr>
              <a:t> </a:t>
            </a:r>
            <a:r>
              <a:rPr spc="-10" dirty="0">
                <a:latin typeface="Trebuchet MS"/>
                <a:cs typeface="Trebuchet MS"/>
              </a:rPr>
              <a:t>o</a:t>
            </a:r>
            <a:r>
              <a:rPr spc="-125" dirty="0">
                <a:latin typeface="Trebuchet MS"/>
                <a:cs typeface="Trebuchet MS"/>
              </a:rPr>
              <a:t>u</a:t>
            </a:r>
            <a:r>
              <a:rPr spc="-155" dirty="0">
                <a:latin typeface="Trebuchet MS"/>
                <a:cs typeface="Trebuchet MS"/>
              </a:rPr>
              <a:t>t</a:t>
            </a:r>
            <a:r>
              <a:rPr spc="-145" dirty="0">
                <a:latin typeface="Trebuchet MS"/>
                <a:cs typeface="Trebuchet MS"/>
              </a:rPr>
              <a:t>p</a:t>
            </a:r>
            <a:r>
              <a:rPr spc="-155" dirty="0">
                <a:latin typeface="Trebuchet MS"/>
                <a:cs typeface="Trebuchet MS"/>
              </a:rPr>
              <a:t>e</a:t>
            </a:r>
            <a:r>
              <a:rPr spc="-100" dirty="0">
                <a:latin typeface="Trebuchet MS"/>
                <a:cs typeface="Trebuchet MS"/>
              </a:rPr>
              <a:t>rf</a:t>
            </a:r>
            <a:r>
              <a:rPr spc="-110" dirty="0">
                <a:latin typeface="Trebuchet MS"/>
                <a:cs typeface="Trebuchet MS"/>
              </a:rPr>
              <a:t>o</a:t>
            </a:r>
            <a:r>
              <a:rPr spc="-75" dirty="0">
                <a:latin typeface="Trebuchet MS"/>
                <a:cs typeface="Trebuchet MS"/>
              </a:rPr>
              <a:t>r</a:t>
            </a:r>
            <a:r>
              <a:rPr spc="-100" dirty="0">
                <a:latin typeface="Trebuchet MS"/>
                <a:cs typeface="Trebuchet MS"/>
              </a:rPr>
              <a:t>m</a:t>
            </a:r>
            <a:r>
              <a:rPr spc="-155" dirty="0">
                <a:latin typeface="Trebuchet MS"/>
                <a:cs typeface="Trebuchet MS"/>
              </a:rPr>
              <a:t>e</a:t>
            </a:r>
            <a:r>
              <a:rPr spc="-90" dirty="0">
                <a:latin typeface="Trebuchet MS"/>
                <a:cs typeface="Trebuchet MS"/>
              </a:rPr>
              <a:t>d</a:t>
            </a:r>
            <a:r>
              <a:rPr spc="-70" dirty="0">
                <a:latin typeface="Trebuchet MS"/>
                <a:cs typeface="Trebuchet MS"/>
              </a:rPr>
              <a:t> </a:t>
            </a:r>
            <a:r>
              <a:rPr spc="-80" dirty="0">
                <a:latin typeface="Trebuchet MS"/>
                <a:cs typeface="Trebuchet MS"/>
              </a:rPr>
              <a:t>ex</a:t>
            </a:r>
            <a:r>
              <a:rPr spc="-120" dirty="0">
                <a:latin typeface="Trebuchet MS"/>
                <a:cs typeface="Trebuchet MS"/>
              </a:rPr>
              <a:t>p</a:t>
            </a:r>
            <a:r>
              <a:rPr spc="-80" dirty="0">
                <a:latin typeface="Trebuchet MS"/>
                <a:cs typeface="Trebuchet MS"/>
              </a:rPr>
              <a:t>e</a:t>
            </a:r>
            <a:r>
              <a:rPr spc="-30" dirty="0">
                <a:latin typeface="Trebuchet MS"/>
                <a:cs typeface="Trebuchet MS"/>
              </a:rPr>
              <a:t>r</a:t>
            </a:r>
            <a:r>
              <a:rPr spc="-100" dirty="0">
                <a:latin typeface="Trebuchet MS"/>
                <a:cs typeface="Trebuchet MS"/>
              </a:rPr>
              <a:t>t  </a:t>
            </a:r>
            <a:r>
              <a:rPr spc="-45" dirty="0">
                <a:latin typeface="Trebuchet MS"/>
                <a:cs typeface="Trebuchet MS"/>
              </a:rPr>
              <a:t>r</a:t>
            </a:r>
            <a:r>
              <a:rPr spc="-229" dirty="0">
                <a:latin typeface="Trebuchet MS"/>
                <a:cs typeface="Trebuchet MS"/>
              </a:rPr>
              <a:t>a</a:t>
            </a:r>
            <a:r>
              <a:rPr spc="-145" dirty="0">
                <a:latin typeface="Trebuchet MS"/>
                <a:cs typeface="Trebuchet MS"/>
              </a:rPr>
              <a:t>d</a:t>
            </a:r>
            <a:r>
              <a:rPr spc="-100" dirty="0">
                <a:latin typeface="Trebuchet MS"/>
                <a:cs typeface="Trebuchet MS"/>
              </a:rPr>
              <a:t>io</a:t>
            </a:r>
            <a:r>
              <a:rPr spc="-105" dirty="0">
                <a:latin typeface="Trebuchet MS"/>
                <a:cs typeface="Trebuchet MS"/>
              </a:rPr>
              <a:t>lo</a:t>
            </a:r>
            <a:r>
              <a:rPr spc="-190" dirty="0">
                <a:latin typeface="Trebuchet MS"/>
                <a:cs typeface="Trebuchet MS"/>
              </a:rPr>
              <a:t>g</a:t>
            </a:r>
            <a:r>
              <a:rPr spc="-130" dirty="0">
                <a:latin typeface="Trebuchet MS"/>
                <a:cs typeface="Trebuchet MS"/>
              </a:rPr>
              <a:t>is</a:t>
            </a:r>
            <a:r>
              <a:rPr spc="-125" dirty="0">
                <a:latin typeface="Trebuchet MS"/>
                <a:cs typeface="Trebuchet MS"/>
              </a:rPr>
              <a:t>t</a:t>
            </a:r>
            <a:r>
              <a:rPr spc="-80" dirty="0">
                <a:latin typeface="Trebuchet MS"/>
                <a:cs typeface="Trebuchet MS"/>
              </a:rPr>
              <a:t>s</a:t>
            </a:r>
            <a:r>
              <a:rPr spc="-140" dirty="0">
                <a:latin typeface="Trebuchet MS"/>
                <a:cs typeface="Trebuchet MS"/>
              </a:rPr>
              <a:t> </a:t>
            </a:r>
            <a:r>
              <a:rPr spc="-210" dirty="0">
                <a:latin typeface="Trebuchet MS"/>
                <a:cs typeface="Trebuchet MS"/>
              </a:rPr>
              <a:t>a</a:t>
            </a:r>
            <a:r>
              <a:rPr spc="-130" dirty="0">
                <a:latin typeface="Trebuchet MS"/>
                <a:cs typeface="Trebuchet MS"/>
              </a:rPr>
              <a:t>t</a:t>
            </a:r>
            <a:r>
              <a:rPr spc="-114" dirty="0">
                <a:latin typeface="Trebuchet MS"/>
                <a:cs typeface="Trebuchet MS"/>
              </a:rPr>
              <a:t> </a:t>
            </a:r>
            <a:r>
              <a:rPr spc="-135" dirty="0">
                <a:latin typeface="Trebuchet MS"/>
                <a:cs typeface="Trebuchet MS"/>
              </a:rPr>
              <a:t>d</a:t>
            </a:r>
            <a:r>
              <a:rPr spc="-155" dirty="0">
                <a:latin typeface="Trebuchet MS"/>
                <a:cs typeface="Trebuchet MS"/>
              </a:rPr>
              <a:t>e</a:t>
            </a:r>
            <a:r>
              <a:rPr spc="-140" dirty="0">
                <a:latin typeface="Trebuchet MS"/>
                <a:cs typeface="Trebuchet MS"/>
              </a:rPr>
              <a:t>t</a:t>
            </a:r>
            <a:r>
              <a:rPr spc="-175" dirty="0">
                <a:latin typeface="Trebuchet MS"/>
                <a:cs typeface="Trebuchet MS"/>
              </a:rPr>
              <a:t>e</a:t>
            </a:r>
            <a:r>
              <a:rPr spc="-140" dirty="0">
                <a:latin typeface="Trebuchet MS"/>
                <a:cs typeface="Trebuchet MS"/>
              </a:rPr>
              <a:t>c</a:t>
            </a:r>
            <a:r>
              <a:rPr spc="-180" dirty="0">
                <a:latin typeface="Trebuchet MS"/>
                <a:cs typeface="Trebuchet MS"/>
              </a:rPr>
              <a:t>t</a:t>
            </a:r>
            <a:r>
              <a:rPr spc="-135" dirty="0">
                <a:latin typeface="Trebuchet MS"/>
                <a:cs typeface="Trebuchet MS"/>
              </a:rPr>
              <a:t>i</a:t>
            </a:r>
            <a:r>
              <a:rPr spc="-155" dirty="0">
                <a:latin typeface="Trebuchet MS"/>
                <a:cs typeface="Trebuchet MS"/>
              </a:rPr>
              <a:t>n</a:t>
            </a:r>
            <a:r>
              <a:rPr spc="-105" dirty="0">
                <a:latin typeface="Trebuchet MS"/>
                <a:cs typeface="Trebuchet MS"/>
              </a:rPr>
              <a:t>g</a:t>
            </a:r>
            <a:r>
              <a:rPr spc="-65" dirty="0">
                <a:latin typeface="Trebuchet MS"/>
                <a:cs typeface="Trebuchet MS"/>
              </a:rPr>
              <a:t> </a:t>
            </a:r>
            <a:r>
              <a:rPr spc="-95" dirty="0">
                <a:latin typeface="Trebuchet MS"/>
                <a:cs typeface="Trebuchet MS"/>
              </a:rPr>
              <a:t>b</a:t>
            </a:r>
            <a:r>
              <a:rPr spc="-120" dirty="0">
                <a:latin typeface="Trebuchet MS"/>
                <a:cs typeface="Trebuchet MS"/>
              </a:rPr>
              <a:t>r</a:t>
            </a:r>
            <a:r>
              <a:rPr spc="-155" dirty="0">
                <a:latin typeface="Trebuchet MS"/>
                <a:cs typeface="Trebuchet MS"/>
              </a:rPr>
              <a:t>e</a:t>
            </a:r>
            <a:r>
              <a:rPr spc="-165" dirty="0">
                <a:latin typeface="Trebuchet MS"/>
                <a:cs typeface="Trebuchet MS"/>
              </a:rPr>
              <a:t>a</a:t>
            </a:r>
            <a:r>
              <a:rPr spc="-130" dirty="0">
                <a:latin typeface="Trebuchet MS"/>
                <a:cs typeface="Trebuchet MS"/>
              </a:rPr>
              <a:t>s</a:t>
            </a:r>
            <a:r>
              <a:rPr spc="-100" dirty="0">
                <a:latin typeface="Trebuchet MS"/>
                <a:cs typeface="Trebuchet MS"/>
              </a:rPr>
              <a:t>t  </a:t>
            </a:r>
            <a:r>
              <a:rPr spc="-175" dirty="0">
                <a:latin typeface="Trebuchet MS"/>
                <a:cs typeface="Trebuchet MS"/>
              </a:rPr>
              <a:t>c</a:t>
            </a:r>
            <a:r>
              <a:rPr spc="-185" dirty="0">
                <a:latin typeface="Trebuchet MS"/>
                <a:cs typeface="Trebuchet MS"/>
              </a:rPr>
              <a:t>a</a:t>
            </a:r>
            <a:r>
              <a:rPr spc="-125" dirty="0">
                <a:latin typeface="Trebuchet MS"/>
                <a:cs typeface="Trebuchet MS"/>
              </a:rPr>
              <a:t>n</a:t>
            </a:r>
            <a:r>
              <a:rPr spc="-150" dirty="0">
                <a:latin typeface="Trebuchet MS"/>
                <a:cs typeface="Trebuchet MS"/>
              </a:rPr>
              <a:t>ce</a:t>
            </a:r>
            <a:r>
              <a:rPr spc="10" dirty="0">
                <a:latin typeface="Trebuchet MS"/>
                <a:cs typeface="Trebuchet MS"/>
              </a:rPr>
              <a:t>r</a:t>
            </a:r>
            <a:r>
              <a:rPr spc="-165" dirty="0">
                <a:latin typeface="Trebuchet MS"/>
                <a:cs typeface="Trebuchet MS"/>
              </a:rPr>
              <a:t> </a:t>
            </a:r>
            <a:r>
              <a:rPr spc="-254" dirty="0">
                <a:latin typeface="Trebuchet MS"/>
                <a:cs typeface="Trebuchet MS"/>
              </a:rPr>
              <a:t>f</a:t>
            </a:r>
            <a:r>
              <a:rPr spc="-80" dirty="0">
                <a:latin typeface="Trebuchet MS"/>
                <a:cs typeface="Trebuchet MS"/>
              </a:rPr>
              <a:t>r</a:t>
            </a:r>
            <a:r>
              <a:rPr spc="-10" dirty="0">
                <a:latin typeface="Trebuchet MS"/>
                <a:cs typeface="Trebuchet MS"/>
              </a:rPr>
              <a:t>o</a:t>
            </a:r>
            <a:r>
              <a:rPr spc="-110" dirty="0">
                <a:latin typeface="Trebuchet MS"/>
                <a:cs typeface="Trebuchet MS"/>
              </a:rPr>
              <a:t>m</a:t>
            </a:r>
            <a:r>
              <a:rPr spc="-35" dirty="0">
                <a:latin typeface="Trebuchet MS"/>
                <a:cs typeface="Trebuchet MS"/>
              </a:rPr>
              <a:t> </a:t>
            </a:r>
            <a:r>
              <a:rPr spc="-195" dirty="0">
                <a:latin typeface="Trebuchet MS"/>
                <a:cs typeface="Trebuchet MS"/>
              </a:rPr>
              <a:t>m</a:t>
            </a:r>
            <a:r>
              <a:rPr spc="-135" dirty="0">
                <a:latin typeface="Trebuchet MS"/>
                <a:cs typeface="Trebuchet MS"/>
              </a:rPr>
              <a:t>a</a:t>
            </a:r>
            <a:r>
              <a:rPr spc="-95" dirty="0">
                <a:latin typeface="Trebuchet MS"/>
                <a:cs typeface="Trebuchet MS"/>
              </a:rPr>
              <a:t>mm</a:t>
            </a:r>
            <a:r>
              <a:rPr spc="-75" dirty="0">
                <a:latin typeface="Trebuchet MS"/>
                <a:cs typeface="Trebuchet MS"/>
              </a:rPr>
              <a:t>o</a:t>
            </a:r>
            <a:r>
              <a:rPr spc="-165" dirty="0">
                <a:latin typeface="Trebuchet MS"/>
                <a:cs typeface="Trebuchet MS"/>
              </a:rPr>
              <a:t>g</a:t>
            </a:r>
            <a:r>
              <a:rPr spc="-20" dirty="0">
                <a:latin typeface="Trebuchet MS"/>
                <a:cs typeface="Trebuchet MS"/>
              </a:rPr>
              <a:t>r</a:t>
            </a:r>
            <a:r>
              <a:rPr spc="-204" dirty="0">
                <a:latin typeface="Trebuchet MS"/>
                <a:cs typeface="Trebuchet MS"/>
              </a:rPr>
              <a:t>a</a:t>
            </a:r>
            <a:r>
              <a:rPr spc="-95" dirty="0">
                <a:latin typeface="Trebuchet MS"/>
                <a:cs typeface="Trebuchet MS"/>
              </a:rPr>
              <a:t>ms</a:t>
            </a:r>
            <a:endParaRPr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1679" y="282258"/>
            <a:ext cx="8200390" cy="51371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5" dirty="0">
                <a:latin typeface="Trebuchet MS"/>
                <a:cs typeface="Trebuchet MS"/>
              </a:rPr>
              <a:t>S</a:t>
            </a:r>
            <a:r>
              <a:rPr sz="3200" spc="-265" dirty="0">
                <a:latin typeface="Trebuchet MS"/>
                <a:cs typeface="Trebuchet MS"/>
              </a:rPr>
              <a:t>ema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265" dirty="0">
                <a:latin typeface="Trebuchet MS"/>
                <a:cs typeface="Trebuchet MS"/>
              </a:rPr>
              <a:t>t</a:t>
            </a:r>
            <a:r>
              <a:rPr sz="3200" spc="-195" dirty="0">
                <a:latin typeface="Trebuchet MS"/>
                <a:cs typeface="Trebuchet MS"/>
              </a:rPr>
              <a:t>i</a:t>
            </a:r>
            <a:r>
              <a:rPr sz="3200" spc="-185" dirty="0">
                <a:latin typeface="Trebuchet MS"/>
                <a:cs typeface="Trebuchet MS"/>
              </a:rPr>
              <a:t>c</a:t>
            </a:r>
            <a:r>
              <a:rPr sz="3200" spc="-125" dirty="0">
                <a:latin typeface="Trebuchet MS"/>
                <a:cs typeface="Trebuchet MS"/>
              </a:rPr>
              <a:t> </a:t>
            </a:r>
            <a:r>
              <a:rPr sz="3200" spc="-105" dirty="0">
                <a:latin typeface="Trebuchet MS"/>
                <a:cs typeface="Trebuchet MS"/>
              </a:rPr>
              <a:t>S</a:t>
            </a:r>
            <a:r>
              <a:rPr sz="3200" spc="-250" dirty="0">
                <a:latin typeface="Trebuchet MS"/>
                <a:cs typeface="Trebuchet MS"/>
              </a:rPr>
              <a:t>eg</a:t>
            </a:r>
            <a:r>
              <a:rPr sz="3200" spc="-220" dirty="0">
                <a:latin typeface="Trebuchet MS"/>
                <a:cs typeface="Trebuchet MS"/>
              </a:rPr>
              <a:t>me</a:t>
            </a:r>
            <a:r>
              <a:rPr sz="3200" spc="-175" dirty="0">
                <a:latin typeface="Trebuchet MS"/>
                <a:cs typeface="Trebuchet MS"/>
              </a:rPr>
              <a:t>n</a:t>
            </a:r>
            <a:r>
              <a:rPr sz="3200" spc="-285" dirty="0">
                <a:latin typeface="Trebuchet MS"/>
                <a:cs typeface="Trebuchet MS"/>
              </a:rPr>
              <a:t>ta</a:t>
            </a:r>
            <a:r>
              <a:rPr sz="3200" spc="-265" dirty="0">
                <a:latin typeface="Trebuchet MS"/>
                <a:cs typeface="Trebuchet MS"/>
              </a:rPr>
              <a:t>t</a:t>
            </a:r>
            <a:r>
              <a:rPr sz="3200" spc="-195" dirty="0">
                <a:latin typeface="Trebuchet MS"/>
                <a:cs typeface="Trebuchet MS"/>
              </a:rPr>
              <a:t>i</a:t>
            </a:r>
            <a:r>
              <a:rPr sz="3200" spc="20" dirty="0">
                <a:latin typeface="Trebuchet MS"/>
                <a:cs typeface="Trebuchet MS"/>
              </a:rPr>
              <a:t>o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475" dirty="0">
                <a:latin typeface="Trebuchet MS"/>
                <a:cs typeface="Trebuchet MS"/>
              </a:rPr>
              <a:t>:</a:t>
            </a:r>
            <a:r>
              <a:rPr sz="3200" spc="-135" dirty="0">
                <a:latin typeface="Trebuchet MS"/>
                <a:cs typeface="Trebuchet MS"/>
              </a:rPr>
              <a:t> </a:t>
            </a:r>
            <a:r>
              <a:rPr sz="3200" spc="-40" dirty="0">
                <a:latin typeface="Trebuchet MS"/>
                <a:cs typeface="Trebuchet MS"/>
              </a:rPr>
              <a:t>B</a:t>
            </a:r>
            <a:r>
              <a:rPr sz="3200" spc="-235" dirty="0">
                <a:latin typeface="Trebuchet MS"/>
                <a:cs typeface="Trebuchet MS"/>
              </a:rPr>
              <a:t>i</a:t>
            </a:r>
            <a:r>
              <a:rPr sz="3200" spc="20" dirty="0">
                <a:latin typeface="Trebuchet MS"/>
                <a:cs typeface="Trebuchet MS"/>
              </a:rPr>
              <a:t>o</a:t>
            </a:r>
            <a:r>
              <a:rPr sz="3200" spc="-220" dirty="0">
                <a:latin typeface="Trebuchet MS"/>
                <a:cs typeface="Trebuchet MS"/>
              </a:rPr>
              <a:t>me</a:t>
            </a:r>
            <a:r>
              <a:rPr sz="3200" spc="-190" dirty="0">
                <a:latin typeface="Trebuchet MS"/>
                <a:cs typeface="Trebuchet MS"/>
              </a:rPr>
              <a:t>d</a:t>
            </a:r>
            <a:r>
              <a:rPr sz="3200" spc="-235" dirty="0">
                <a:latin typeface="Trebuchet MS"/>
                <a:cs typeface="Trebuchet MS"/>
              </a:rPr>
              <a:t>i</a:t>
            </a:r>
            <a:r>
              <a:rPr sz="3200" spc="-275" dirty="0">
                <a:latin typeface="Trebuchet MS"/>
                <a:cs typeface="Trebuchet MS"/>
              </a:rPr>
              <a:t>ca</a:t>
            </a:r>
            <a:r>
              <a:rPr sz="3200" spc="-245" dirty="0">
                <a:latin typeface="Trebuchet MS"/>
                <a:cs typeface="Trebuchet MS"/>
              </a:rPr>
              <a:t>l</a:t>
            </a:r>
            <a:r>
              <a:rPr sz="3200" spc="-120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Ima</a:t>
            </a:r>
            <a:r>
              <a:rPr sz="3200" spc="-265" dirty="0">
                <a:latin typeface="Trebuchet MS"/>
                <a:cs typeface="Trebuchet MS"/>
              </a:rPr>
              <a:t>g</a:t>
            </a:r>
            <a:r>
              <a:rPr sz="3200" spc="-215" dirty="0">
                <a:latin typeface="Trebuchet MS"/>
                <a:cs typeface="Trebuchet MS"/>
              </a:rPr>
              <a:t>e</a:t>
            </a:r>
            <a:r>
              <a:rPr sz="3200" spc="-125" dirty="0">
                <a:latin typeface="Trebuchet MS"/>
                <a:cs typeface="Trebuchet MS"/>
              </a:rPr>
              <a:t> </a:t>
            </a:r>
            <a:r>
              <a:rPr sz="3200" spc="220" dirty="0">
                <a:latin typeface="Trebuchet MS"/>
                <a:cs typeface="Trebuchet MS"/>
              </a:rPr>
              <a:t>A</a:t>
            </a:r>
            <a:r>
              <a:rPr sz="3200" spc="-170" dirty="0">
                <a:latin typeface="Trebuchet MS"/>
                <a:cs typeface="Trebuchet MS"/>
              </a:rPr>
              <a:t>n</a:t>
            </a:r>
            <a:r>
              <a:rPr sz="3200" spc="-340" dirty="0">
                <a:latin typeface="Trebuchet MS"/>
                <a:cs typeface="Trebuchet MS"/>
              </a:rPr>
              <a:t>a</a:t>
            </a:r>
            <a:r>
              <a:rPr sz="3200" spc="-265" dirty="0">
                <a:latin typeface="Trebuchet MS"/>
                <a:cs typeface="Trebuchet MS"/>
              </a:rPr>
              <a:t>l</a:t>
            </a:r>
            <a:r>
              <a:rPr sz="3200" spc="-195" dirty="0">
                <a:latin typeface="Trebuchet MS"/>
                <a:cs typeface="Trebuchet MS"/>
              </a:rPr>
              <a:t>ys</a:t>
            </a:r>
            <a:r>
              <a:rPr sz="3200" spc="-130" dirty="0">
                <a:latin typeface="Trebuchet MS"/>
                <a:cs typeface="Trebuchet MS"/>
              </a:rPr>
              <a:t>i</a:t>
            </a:r>
            <a:r>
              <a:rPr sz="3200" spc="-65" dirty="0">
                <a:latin typeface="Trebuchet MS"/>
                <a:cs typeface="Trebuchet MS"/>
              </a:rPr>
              <a:t>s</a:t>
            </a:r>
            <a:endParaRPr sz="3200" dirty="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0545" y="1322833"/>
            <a:ext cx="6771131" cy="19751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86832" y="1965887"/>
            <a:ext cx="136969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sz="2000" spc="-55" dirty="0">
                <a:latin typeface="Trebuchet MS"/>
                <a:cs typeface="Trebuchet MS"/>
              </a:rPr>
              <a:t>B</a:t>
            </a:r>
            <a:r>
              <a:rPr sz="2000" spc="-35" dirty="0">
                <a:latin typeface="Trebuchet MS"/>
                <a:cs typeface="Trebuchet MS"/>
              </a:rPr>
              <a:t>r</a:t>
            </a:r>
            <a:r>
              <a:rPr sz="2000" spc="-270" dirty="0">
                <a:latin typeface="Trebuchet MS"/>
                <a:cs typeface="Trebuchet MS"/>
              </a:rPr>
              <a:t>a</a:t>
            </a:r>
            <a:r>
              <a:rPr sz="2000" spc="-160" dirty="0">
                <a:latin typeface="Trebuchet MS"/>
                <a:cs typeface="Trebuchet MS"/>
              </a:rPr>
              <a:t>i</a:t>
            </a:r>
            <a:r>
              <a:rPr sz="2000" spc="-95" dirty="0">
                <a:latin typeface="Trebuchet MS"/>
                <a:cs typeface="Trebuchet MS"/>
              </a:rPr>
              <a:t>n</a:t>
            </a:r>
            <a:r>
              <a:rPr sz="2000" spc="-430" dirty="0">
                <a:latin typeface="Trebuchet MS"/>
                <a:cs typeface="Trebuchet MS"/>
              </a:rPr>
              <a:t> </a:t>
            </a:r>
            <a:r>
              <a:rPr sz="2000" spc="-315" dirty="0">
                <a:latin typeface="Trebuchet MS"/>
                <a:cs typeface="Trebuchet MS"/>
              </a:rPr>
              <a:t>T</a:t>
            </a:r>
            <a:r>
              <a:rPr sz="2000" spc="-175" dirty="0">
                <a:latin typeface="Trebuchet MS"/>
                <a:cs typeface="Trebuchet MS"/>
              </a:rPr>
              <a:t>u</a:t>
            </a:r>
            <a:r>
              <a:rPr sz="2000" spc="-204" dirty="0">
                <a:latin typeface="Trebuchet MS"/>
                <a:cs typeface="Trebuchet MS"/>
              </a:rPr>
              <a:t>m</a:t>
            </a:r>
            <a:r>
              <a:rPr sz="2000" spc="-90" dirty="0">
                <a:latin typeface="Trebuchet MS"/>
                <a:cs typeface="Trebuchet MS"/>
              </a:rPr>
              <a:t>ors  </a:t>
            </a:r>
            <a:r>
              <a:rPr sz="2000" spc="45" dirty="0">
                <a:latin typeface="Trebuchet MS"/>
                <a:cs typeface="Trebuchet MS"/>
              </a:rPr>
              <a:t>Dong+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i="1" spc="-65" dirty="0">
                <a:latin typeface="Trebuchet MS"/>
                <a:cs typeface="Trebuchet MS"/>
              </a:rPr>
              <a:t>MIUA </a:t>
            </a:r>
            <a:r>
              <a:rPr sz="2000" i="1" spc="-590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2017.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0733" y="3703321"/>
            <a:ext cx="6807707" cy="223418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43069" y="4474391"/>
            <a:ext cx="1740535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00" dirty="0">
                <a:latin typeface="Trebuchet MS"/>
                <a:cs typeface="Trebuchet MS"/>
              </a:rPr>
              <a:t>M</a:t>
            </a:r>
            <a:r>
              <a:rPr sz="2000" spc="-265" dirty="0">
                <a:latin typeface="Trebuchet MS"/>
                <a:cs typeface="Trebuchet MS"/>
              </a:rPr>
              <a:t>a</a:t>
            </a:r>
            <a:r>
              <a:rPr sz="2000" spc="-160" dirty="0">
                <a:latin typeface="Trebuchet MS"/>
                <a:cs typeface="Trebuchet MS"/>
              </a:rPr>
              <a:t>l</a:t>
            </a:r>
            <a:r>
              <a:rPr sz="2000" spc="-130" dirty="0">
                <a:latin typeface="Trebuchet MS"/>
                <a:cs typeface="Trebuchet MS"/>
              </a:rPr>
              <a:t>ar</a:t>
            </a:r>
            <a:r>
              <a:rPr sz="2000" spc="-170" dirty="0">
                <a:latin typeface="Trebuchet MS"/>
                <a:cs typeface="Trebuchet MS"/>
              </a:rPr>
              <a:t>i</a:t>
            </a:r>
            <a:r>
              <a:rPr sz="2000" spc="-200" dirty="0">
                <a:latin typeface="Trebuchet MS"/>
                <a:cs typeface="Trebuchet MS"/>
              </a:rPr>
              <a:t>a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I</a:t>
            </a:r>
            <a:r>
              <a:rPr sz="2000" spc="-140" dirty="0">
                <a:latin typeface="Trebuchet MS"/>
                <a:cs typeface="Trebuchet MS"/>
              </a:rPr>
              <a:t>n</a:t>
            </a:r>
            <a:r>
              <a:rPr sz="2000" spc="-310" dirty="0">
                <a:latin typeface="Trebuchet MS"/>
                <a:cs typeface="Trebuchet MS"/>
              </a:rPr>
              <a:t>f</a:t>
            </a:r>
            <a:r>
              <a:rPr sz="2000" spc="-185" dirty="0">
                <a:latin typeface="Trebuchet MS"/>
                <a:cs typeface="Trebuchet MS"/>
              </a:rPr>
              <a:t>e</a:t>
            </a:r>
            <a:r>
              <a:rPr sz="2000" spc="-165" dirty="0">
                <a:latin typeface="Trebuchet MS"/>
                <a:cs typeface="Trebuchet MS"/>
              </a:rPr>
              <a:t>c</a:t>
            </a:r>
            <a:r>
              <a:rPr sz="2000" spc="-175" dirty="0">
                <a:latin typeface="Trebuchet MS"/>
                <a:cs typeface="Trebuchet MS"/>
              </a:rPr>
              <a:t>ti</a:t>
            </a:r>
            <a:r>
              <a:rPr sz="2000" spc="-20" dirty="0">
                <a:latin typeface="Trebuchet MS"/>
                <a:cs typeface="Trebuchet MS"/>
              </a:rPr>
              <a:t>o</a:t>
            </a:r>
            <a:r>
              <a:rPr sz="2000" spc="-65" dirty="0">
                <a:latin typeface="Trebuchet MS"/>
                <a:cs typeface="Trebuchet MS"/>
              </a:rPr>
              <a:t>n  S</a:t>
            </a:r>
            <a:r>
              <a:rPr sz="2000" spc="15" dirty="0">
                <a:latin typeface="Trebuchet MS"/>
                <a:cs typeface="Trebuchet MS"/>
              </a:rPr>
              <a:t>o</a:t>
            </a:r>
            <a:r>
              <a:rPr sz="2000" spc="-165" dirty="0">
                <a:latin typeface="Trebuchet MS"/>
                <a:cs typeface="Trebuchet MS"/>
              </a:rPr>
              <a:t>l</a:t>
            </a:r>
            <a:r>
              <a:rPr sz="2000" spc="-150" dirty="0">
                <a:latin typeface="Trebuchet MS"/>
                <a:cs typeface="Trebuchet MS"/>
              </a:rPr>
              <a:t>e</a:t>
            </a:r>
            <a:r>
              <a:rPr sz="2000" spc="-145" dirty="0">
                <a:latin typeface="Trebuchet MS"/>
                <a:cs typeface="Trebuchet MS"/>
              </a:rPr>
              <a:t>i</a:t>
            </a:r>
            <a:r>
              <a:rPr sz="2000" spc="-130" dirty="0">
                <a:latin typeface="Trebuchet MS"/>
                <a:cs typeface="Trebuchet MS"/>
              </a:rPr>
              <a:t>m</a:t>
            </a:r>
            <a:r>
              <a:rPr sz="2000" spc="-220" dirty="0">
                <a:latin typeface="Trebuchet MS"/>
                <a:cs typeface="Trebuchet MS"/>
              </a:rPr>
              <a:t>a</a:t>
            </a:r>
            <a:r>
              <a:rPr sz="2000" spc="-140" dirty="0">
                <a:latin typeface="Trebuchet MS"/>
                <a:cs typeface="Trebuchet MS"/>
              </a:rPr>
              <a:t>n</a:t>
            </a:r>
            <a:r>
              <a:rPr sz="2000" spc="-125" dirty="0">
                <a:latin typeface="Trebuchet MS"/>
                <a:cs typeface="Trebuchet MS"/>
              </a:rPr>
              <a:t>y</a:t>
            </a:r>
            <a:r>
              <a:rPr sz="2000" spc="120" dirty="0">
                <a:latin typeface="Trebuchet MS"/>
                <a:cs typeface="Trebuchet MS"/>
              </a:rPr>
              <a:t>+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i="1" spc="-150" dirty="0">
                <a:latin typeface="Trebuchet MS"/>
                <a:cs typeface="Trebuchet MS"/>
              </a:rPr>
              <a:t>arXiv  </a:t>
            </a:r>
            <a:r>
              <a:rPr sz="2000" spc="-120" dirty="0">
                <a:latin typeface="Trebuchet MS"/>
                <a:cs typeface="Trebuchet MS"/>
              </a:rPr>
              <a:t>2019.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24297" y="6538801"/>
            <a:ext cx="25965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5" dirty="0">
                <a:latin typeface="Trebuchet MS"/>
                <a:cs typeface="Trebuchet MS"/>
              </a:rPr>
              <a:t>D</a:t>
            </a:r>
            <a:r>
              <a:rPr sz="1200" spc="90" dirty="0">
                <a:latin typeface="Trebuchet MS"/>
                <a:cs typeface="Trebuchet MS"/>
              </a:rPr>
              <a:t>o</a:t>
            </a:r>
            <a:r>
              <a:rPr sz="1200" spc="-70" dirty="0">
                <a:latin typeface="Trebuchet MS"/>
                <a:cs typeface="Trebuchet MS"/>
              </a:rPr>
              <a:t>n</a:t>
            </a:r>
            <a:r>
              <a:rPr sz="1200" spc="-55" dirty="0">
                <a:latin typeface="Trebuchet MS"/>
                <a:cs typeface="Trebuchet MS"/>
              </a:rPr>
              <a:t>g</a:t>
            </a:r>
            <a:r>
              <a:rPr sz="1200" spc="70" dirty="0">
                <a:latin typeface="Trebuchet MS"/>
                <a:cs typeface="Trebuchet MS"/>
              </a:rPr>
              <a:t>+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i="1" spc="40" dirty="0">
                <a:latin typeface="Trebuchet MS"/>
                <a:cs typeface="Trebuchet MS"/>
              </a:rPr>
              <a:t>M</a:t>
            </a:r>
            <a:r>
              <a:rPr sz="1200" i="1" spc="-65" dirty="0">
                <a:latin typeface="Trebuchet MS"/>
                <a:cs typeface="Trebuchet MS"/>
              </a:rPr>
              <a:t>I</a:t>
            </a:r>
            <a:r>
              <a:rPr sz="1200" i="1" spc="-85" dirty="0">
                <a:latin typeface="Trebuchet MS"/>
                <a:cs typeface="Trebuchet MS"/>
              </a:rPr>
              <a:t>U</a:t>
            </a:r>
            <a:r>
              <a:rPr sz="1200" i="1" spc="-65" dirty="0">
                <a:latin typeface="Trebuchet MS"/>
                <a:cs typeface="Trebuchet MS"/>
              </a:rPr>
              <a:t>A</a:t>
            </a:r>
            <a:r>
              <a:rPr sz="1200" i="1" spc="-3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2017</a:t>
            </a:r>
            <a:r>
              <a:rPr sz="1200" spc="-45" dirty="0">
                <a:latin typeface="Trebuchet MS"/>
                <a:cs typeface="Trebuchet MS"/>
              </a:rPr>
              <a:t>;</a:t>
            </a:r>
            <a:r>
              <a:rPr sz="1200" spc="-19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S</a:t>
            </a:r>
            <a:r>
              <a:rPr sz="1200" dirty="0">
                <a:latin typeface="Trebuchet MS"/>
                <a:cs typeface="Trebuchet MS"/>
              </a:rPr>
              <a:t>o</a:t>
            </a:r>
            <a:r>
              <a:rPr sz="1200" spc="-100" dirty="0">
                <a:latin typeface="Trebuchet MS"/>
                <a:cs typeface="Trebuchet MS"/>
              </a:rPr>
              <a:t>leim</a:t>
            </a:r>
            <a:r>
              <a:rPr sz="1200" spc="-130" dirty="0">
                <a:latin typeface="Trebuchet MS"/>
                <a:cs typeface="Trebuchet MS"/>
              </a:rPr>
              <a:t>a</a:t>
            </a:r>
            <a:r>
              <a:rPr sz="1200" spc="-100" dirty="0">
                <a:latin typeface="Trebuchet MS"/>
                <a:cs typeface="Trebuchet MS"/>
              </a:rPr>
              <a:t>n</a:t>
            </a:r>
            <a:r>
              <a:rPr sz="1200" spc="-80" dirty="0">
                <a:latin typeface="Trebuchet MS"/>
                <a:cs typeface="Trebuchet MS"/>
              </a:rPr>
              <a:t>y</a:t>
            </a:r>
            <a:r>
              <a:rPr sz="1200" spc="70" dirty="0">
                <a:latin typeface="Trebuchet MS"/>
                <a:cs typeface="Trebuchet MS"/>
              </a:rPr>
              <a:t>+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i="1" spc="-95" dirty="0">
                <a:latin typeface="Trebuchet MS"/>
                <a:cs typeface="Trebuchet MS"/>
              </a:rPr>
              <a:t>a</a:t>
            </a:r>
            <a:r>
              <a:rPr sz="1200" i="1" spc="-30" dirty="0">
                <a:latin typeface="Trebuchet MS"/>
                <a:cs typeface="Trebuchet MS"/>
              </a:rPr>
              <a:t>r</a:t>
            </a:r>
            <a:r>
              <a:rPr sz="1200" i="1" spc="-25" dirty="0">
                <a:latin typeface="Trebuchet MS"/>
                <a:cs typeface="Trebuchet MS"/>
              </a:rPr>
              <a:t>X</a:t>
            </a:r>
            <a:r>
              <a:rPr sz="1200" i="1" spc="-170" dirty="0">
                <a:latin typeface="Trebuchet MS"/>
                <a:cs typeface="Trebuchet MS"/>
              </a:rPr>
              <a:t>i</a:t>
            </a:r>
            <a:r>
              <a:rPr sz="1200" i="1" spc="-140" dirty="0">
                <a:latin typeface="Trebuchet MS"/>
                <a:cs typeface="Trebuchet MS"/>
              </a:rPr>
              <a:t>v</a:t>
            </a:r>
            <a:r>
              <a:rPr sz="1200" i="1" spc="-6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2019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04897" y="3772841"/>
            <a:ext cx="501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pc="-1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igi  nal</a:t>
            </a:r>
            <a:endParaRPr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9886" y="3772841"/>
            <a:ext cx="7772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pc="-10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ound  </a:t>
            </a:r>
            <a:r>
              <a:rPr spc="-35" dirty="0">
                <a:solidFill>
                  <a:srgbClr val="FFFFFF"/>
                </a:solidFill>
                <a:latin typeface="Arial MT"/>
                <a:cs typeface="Arial MT"/>
              </a:rPr>
              <a:t>Truth</a:t>
            </a:r>
            <a:endParaRPr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24499" y="3772841"/>
            <a:ext cx="1055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eg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pc="-1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a  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tion</a:t>
            </a:r>
            <a:endParaRPr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95463" y="3772841"/>
            <a:ext cx="862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Un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pc="-1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ai  </a:t>
            </a:r>
            <a:r>
              <a:rPr spc="-10" dirty="0">
                <a:solidFill>
                  <a:srgbClr val="FFFFFF"/>
                </a:solidFill>
                <a:latin typeface="Arial MT"/>
                <a:cs typeface="Arial MT"/>
              </a:rPr>
              <a:t>nty</a:t>
            </a:r>
            <a:endParaRPr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B032-0285-BAA1-0CDE-C79F30165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1" y="3657601"/>
            <a:ext cx="3657600" cy="838200"/>
          </a:xfrm>
        </p:spPr>
        <p:txBody>
          <a:bodyPr>
            <a:normAutofit fontScale="90000"/>
          </a:bodyPr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89477-0FBA-2B4F-86EE-748A6E813CD7}"/>
              </a:ext>
            </a:extLst>
          </p:cNvPr>
          <p:cNvSpPr txBox="1"/>
          <p:nvPr/>
        </p:nvSpPr>
        <p:spPr>
          <a:xfrm>
            <a:off x="914400" y="609600"/>
            <a:ext cx="82598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Sources: </a:t>
            </a:r>
          </a:p>
          <a:p>
            <a:pPr marL="342900" indent="-342900">
              <a:buAutoNum type="arabicPeriod"/>
            </a:pPr>
            <a:r>
              <a:rPr lang="en-GB" dirty="0">
                <a:hlinkClick r:id="rId2"/>
              </a:rPr>
              <a:t>http://introtodeeplearning.com/slides/6S191_MIT_DeepLearning_L1.pdf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>
                <a:hlinkClick r:id="rId3"/>
              </a:rPr>
              <a:t>https://cs231n.stanford.edu/slides/2023/lecture_5.pdf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>
                <a:hlinkClick r:id="rId4"/>
              </a:rPr>
              <a:t>https://elearning.di.unipi.it/pluginfile.php/16483/course/section/1837/l11-cnn.pdf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>
                <a:hlinkClick r:id="rId5"/>
              </a:rPr>
              <a:t>https://www.youtube.com/watch?v=JB8T_zN7ZC0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607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361" y="647618"/>
            <a:ext cx="792975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GB" spc="-145" dirty="0">
                <a:latin typeface="Trebuchet MS"/>
                <a:cs typeface="Trebuchet MS"/>
              </a:rPr>
              <a:t>Recap: </a:t>
            </a:r>
            <a:r>
              <a:rPr spc="-145" dirty="0">
                <a:latin typeface="Trebuchet MS"/>
                <a:cs typeface="Trebuchet MS"/>
              </a:rPr>
              <a:t>I</a:t>
            </a:r>
            <a:r>
              <a:rPr spc="-210" dirty="0">
                <a:latin typeface="Trebuchet MS"/>
                <a:cs typeface="Trebuchet MS"/>
              </a:rPr>
              <a:t>n</a:t>
            </a:r>
            <a:r>
              <a:rPr spc="-135" dirty="0">
                <a:latin typeface="Trebuchet MS"/>
                <a:cs typeface="Trebuchet MS"/>
              </a:rPr>
              <a:t>trod</a:t>
            </a:r>
            <a:r>
              <a:rPr spc="-145" dirty="0">
                <a:latin typeface="Trebuchet MS"/>
                <a:cs typeface="Trebuchet MS"/>
              </a:rPr>
              <a:t>u</a:t>
            </a:r>
            <a:r>
              <a:rPr spc="-229" dirty="0">
                <a:latin typeface="Trebuchet MS"/>
                <a:cs typeface="Trebuchet MS"/>
              </a:rPr>
              <a:t>ci</a:t>
            </a:r>
            <a:r>
              <a:rPr spc="-305" dirty="0">
                <a:latin typeface="Trebuchet MS"/>
                <a:cs typeface="Trebuchet MS"/>
              </a:rPr>
              <a:t>ng</a:t>
            </a:r>
            <a:r>
              <a:rPr spc="-95" dirty="0">
                <a:latin typeface="Trebuchet MS"/>
                <a:cs typeface="Trebuchet MS"/>
              </a:rPr>
              <a:t> </a:t>
            </a:r>
            <a:r>
              <a:rPr spc="120" dirty="0">
                <a:latin typeface="Trebuchet MS"/>
                <a:cs typeface="Trebuchet MS"/>
              </a:rPr>
              <a:t>No</a:t>
            </a:r>
            <a:r>
              <a:rPr spc="130" dirty="0">
                <a:latin typeface="Trebuchet MS"/>
                <a:cs typeface="Trebuchet MS"/>
              </a:rPr>
              <a:t>n</a:t>
            </a:r>
            <a:r>
              <a:rPr spc="-204" dirty="0">
                <a:latin typeface="Trebuchet MS"/>
                <a:cs typeface="Trebuchet MS"/>
              </a:rPr>
              <a:t>-</a:t>
            </a:r>
            <a:r>
              <a:rPr spc="-100" dirty="0">
                <a:latin typeface="Trebuchet MS"/>
                <a:cs typeface="Trebuchet MS"/>
              </a:rPr>
              <a:t>L</a:t>
            </a:r>
            <a:r>
              <a:rPr spc="-180" dirty="0">
                <a:latin typeface="Trebuchet MS"/>
                <a:cs typeface="Trebuchet MS"/>
              </a:rPr>
              <a:t>i</a:t>
            </a:r>
            <a:r>
              <a:rPr spc="-320" dirty="0">
                <a:latin typeface="Trebuchet MS"/>
                <a:cs typeface="Trebuchet MS"/>
              </a:rPr>
              <a:t>n</a:t>
            </a:r>
            <a:r>
              <a:rPr spc="-290" dirty="0">
                <a:latin typeface="Trebuchet MS"/>
                <a:cs typeface="Trebuchet MS"/>
              </a:rPr>
              <a:t>e</a:t>
            </a:r>
            <a:r>
              <a:rPr spc="-425" dirty="0">
                <a:latin typeface="Trebuchet MS"/>
                <a:cs typeface="Trebuchet MS"/>
              </a:rPr>
              <a:t>a</a:t>
            </a:r>
            <a:r>
              <a:rPr spc="-204" dirty="0">
                <a:latin typeface="Trebuchet MS"/>
                <a:cs typeface="Trebuchet MS"/>
              </a:rPr>
              <a:t>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8187" y="2325942"/>
            <a:ext cx="25596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400" spc="-95" dirty="0">
                <a:latin typeface="Trebuchet MS"/>
                <a:cs typeface="Trebuchet MS"/>
              </a:rPr>
              <a:t>Rec</a:t>
            </a:r>
            <a:r>
              <a:rPr sz="2400" spc="-165" dirty="0">
                <a:latin typeface="Trebuchet MS"/>
                <a:cs typeface="Trebuchet MS"/>
              </a:rPr>
              <a:t>t</a:t>
            </a:r>
            <a:r>
              <a:rPr sz="2400" spc="-240" dirty="0">
                <a:latin typeface="Trebuchet MS"/>
                <a:cs typeface="Trebuchet MS"/>
              </a:rPr>
              <a:t>if</a:t>
            </a:r>
            <a:r>
              <a:rPr sz="2400" spc="-145" dirty="0">
                <a:latin typeface="Trebuchet MS"/>
                <a:cs typeface="Trebuchet MS"/>
              </a:rPr>
              <a:t>ie</a:t>
            </a:r>
            <a:r>
              <a:rPr sz="2400" spc="-175" dirty="0">
                <a:latin typeface="Trebuchet MS"/>
                <a:cs typeface="Trebuchet MS"/>
              </a:rPr>
              <a:t>d</a:t>
            </a:r>
            <a:r>
              <a:rPr sz="2400" spc="-55" dirty="0">
                <a:latin typeface="Trebuchet MS"/>
                <a:cs typeface="Trebuchet MS"/>
              </a:rPr>
              <a:t> L</a:t>
            </a:r>
            <a:r>
              <a:rPr sz="2400" spc="-150" dirty="0">
                <a:latin typeface="Trebuchet MS"/>
                <a:cs typeface="Trebuchet MS"/>
              </a:rPr>
              <a:t>in</a:t>
            </a:r>
            <a:r>
              <a:rPr sz="2400" spc="-215" dirty="0">
                <a:latin typeface="Trebuchet MS"/>
                <a:cs typeface="Trebuchet MS"/>
              </a:rPr>
              <a:t>ea</a:t>
            </a:r>
            <a:r>
              <a:rPr sz="2400" spc="15" dirty="0">
                <a:latin typeface="Trebuchet MS"/>
                <a:cs typeface="Trebuchet MS"/>
              </a:rPr>
              <a:t>r</a:t>
            </a:r>
            <a:r>
              <a:rPr sz="2400" spc="-40" dirty="0">
                <a:latin typeface="Trebuchet MS"/>
                <a:cs typeface="Trebuchet MS"/>
              </a:rPr>
              <a:t> </a:t>
            </a:r>
            <a:r>
              <a:rPr sz="2400" spc="140" dirty="0">
                <a:latin typeface="Trebuchet MS"/>
                <a:cs typeface="Trebuchet MS"/>
              </a:rPr>
              <a:t>U</a:t>
            </a:r>
            <a:r>
              <a:rPr sz="2400" spc="-135" dirty="0">
                <a:latin typeface="Trebuchet MS"/>
                <a:cs typeface="Trebuchet MS"/>
              </a:rPr>
              <a:t>ni</a:t>
            </a:r>
            <a:r>
              <a:rPr sz="2400" spc="-130" dirty="0">
                <a:latin typeface="Trebuchet MS"/>
                <a:cs typeface="Trebuchet MS"/>
              </a:rPr>
              <a:t>t  </a:t>
            </a:r>
            <a:r>
              <a:rPr sz="2400" spc="-45" dirty="0">
                <a:latin typeface="Trebuchet MS"/>
                <a:cs typeface="Trebuchet MS"/>
              </a:rPr>
              <a:t>(ReLU)</a:t>
            </a:r>
            <a:endParaRPr sz="2400" dirty="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8192" y="3257700"/>
            <a:ext cx="2813303" cy="20558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6188" y="3761790"/>
            <a:ext cx="5230367" cy="258470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1379" y="1996762"/>
            <a:ext cx="5052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95910" algn="l"/>
              </a:tabLst>
            </a:pPr>
            <a:r>
              <a:rPr sz="2400" spc="-110" dirty="0">
                <a:latin typeface="Trebuchet MS"/>
                <a:cs typeface="Trebuchet MS"/>
              </a:rPr>
              <a:t>-	</a:t>
            </a:r>
            <a:r>
              <a:rPr sz="2400" spc="155" dirty="0">
                <a:latin typeface="Trebuchet MS"/>
                <a:cs typeface="Trebuchet MS"/>
              </a:rPr>
              <a:t>A</a:t>
            </a:r>
            <a:r>
              <a:rPr sz="2400" spc="-210" dirty="0">
                <a:latin typeface="Trebuchet MS"/>
                <a:cs typeface="Trebuchet MS"/>
              </a:rPr>
              <a:t>pp</a:t>
            </a:r>
            <a:r>
              <a:rPr sz="2400" spc="-150" dirty="0">
                <a:latin typeface="Trebuchet MS"/>
                <a:cs typeface="Trebuchet MS"/>
              </a:rPr>
              <a:t>l</a:t>
            </a:r>
            <a:r>
              <a:rPr sz="2400" spc="-135" dirty="0">
                <a:latin typeface="Trebuchet MS"/>
                <a:cs typeface="Trebuchet MS"/>
              </a:rPr>
              <a:t>y</a:t>
            </a:r>
            <a:r>
              <a:rPr sz="2400" spc="-120" dirty="0">
                <a:latin typeface="Trebuchet MS"/>
                <a:cs typeface="Trebuchet MS"/>
              </a:rPr>
              <a:t> </a:t>
            </a:r>
            <a:r>
              <a:rPr sz="2400" spc="-375" dirty="0">
                <a:latin typeface="Trebuchet MS"/>
                <a:cs typeface="Trebuchet MS"/>
              </a:rPr>
              <a:t>a</a:t>
            </a:r>
            <a:r>
              <a:rPr sz="2400" spc="-280" dirty="0">
                <a:latin typeface="Trebuchet MS"/>
                <a:cs typeface="Trebuchet MS"/>
              </a:rPr>
              <a:t>f</a:t>
            </a:r>
            <a:r>
              <a:rPr sz="2400" spc="-215" dirty="0">
                <a:latin typeface="Trebuchet MS"/>
                <a:cs typeface="Trebuchet MS"/>
              </a:rPr>
              <a:t>t</a:t>
            </a:r>
            <a:r>
              <a:rPr sz="2400" spc="-220" dirty="0">
                <a:latin typeface="Trebuchet MS"/>
                <a:cs typeface="Trebuchet MS"/>
              </a:rPr>
              <a:t>e</a:t>
            </a:r>
            <a:r>
              <a:rPr sz="2400" spc="15" dirty="0">
                <a:latin typeface="Trebuchet MS"/>
                <a:cs typeface="Trebuchet MS"/>
              </a:rPr>
              <a:t>r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220" dirty="0">
                <a:latin typeface="Trebuchet MS"/>
                <a:cs typeface="Trebuchet MS"/>
              </a:rPr>
              <a:t>e</a:t>
            </a:r>
            <a:r>
              <a:rPr sz="2400" spc="-204" dirty="0">
                <a:latin typeface="Trebuchet MS"/>
                <a:cs typeface="Trebuchet MS"/>
              </a:rPr>
              <a:t>v</a:t>
            </a:r>
            <a:r>
              <a:rPr sz="2400" spc="-175" dirty="0">
                <a:latin typeface="Trebuchet MS"/>
                <a:cs typeface="Trebuchet MS"/>
              </a:rPr>
              <a:t>e</a:t>
            </a:r>
            <a:r>
              <a:rPr sz="2400" spc="60" dirty="0">
                <a:latin typeface="Trebuchet MS"/>
                <a:cs typeface="Trebuchet MS"/>
              </a:rPr>
              <a:t>r</a:t>
            </a:r>
            <a:r>
              <a:rPr sz="2400" spc="-135" dirty="0">
                <a:latin typeface="Trebuchet MS"/>
                <a:cs typeface="Trebuchet MS"/>
              </a:rPr>
              <a:t>y </a:t>
            </a:r>
            <a:r>
              <a:rPr sz="2400" spc="-200" dirty="0">
                <a:latin typeface="Trebuchet MS"/>
                <a:cs typeface="Trebuchet MS"/>
              </a:rPr>
              <a:t>c</a:t>
            </a:r>
            <a:r>
              <a:rPr sz="2400" spc="-105" dirty="0">
                <a:latin typeface="Trebuchet MS"/>
                <a:cs typeface="Trebuchet MS"/>
              </a:rPr>
              <a:t>o</a:t>
            </a:r>
            <a:r>
              <a:rPr sz="2400" spc="-140" dirty="0">
                <a:latin typeface="Trebuchet MS"/>
                <a:cs typeface="Trebuchet MS"/>
              </a:rPr>
              <a:t>n</a:t>
            </a:r>
            <a:r>
              <a:rPr sz="2400" spc="-229" dirty="0">
                <a:latin typeface="Trebuchet MS"/>
                <a:cs typeface="Trebuchet MS"/>
              </a:rPr>
              <a:t>v</a:t>
            </a:r>
            <a:r>
              <a:rPr sz="2400" spc="-160" dirty="0">
                <a:latin typeface="Trebuchet MS"/>
                <a:cs typeface="Trebuchet MS"/>
              </a:rPr>
              <a:t>o</a:t>
            </a:r>
            <a:r>
              <a:rPr sz="2400" spc="-114" dirty="0">
                <a:latin typeface="Trebuchet MS"/>
                <a:cs typeface="Trebuchet MS"/>
              </a:rPr>
              <a:t>l</a:t>
            </a:r>
            <a:r>
              <a:rPr sz="2400" spc="-175" dirty="0">
                <a:latin typeface="Trebuchet MS"/>
                <a:cs typeface="Trebuchet MS"/>
              </a:rPr>
              <a:t>u</a:t>
            </a:r>
            <a:r>
              <a:rPr sz="2400" spc="-215" dirty="0">
                <a:latin typeface="Trebuchet MS"/>
                <a:cs typeface="Trebuchet MS"/>
              </a:rPr>
              <a:t>t</a:t>
            </a:r>
            <a:r>
              <a:rPr sz="2400" spc="-220" dirty="0">
                <a:latin typeface="Trebuchet MS"/>
                <a:cs typeface="Trebuchet MS"/>
              </a:rPr>
              <a:t>i</a:t>
            </a:r>
            <a:r>
              <a:rPr sz="2400" spc="-105" dirty="0">
                <a:latin typeface="Trebuchet MS"/>
                <a:cs typeface="Trebuchet MS"/>
              </a:rPr>
              <a:t>o</a:t>
            </a:r>
            <a:r>
              <a:rPr sz="2400" spc="-40" dirty="0">
                <a:latin typeface="Trebuchet MS"/>
                <a:cs typeface="Trebuchet MS"/>
              </a:rPr>
              <a:t>n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op</a:t>
            </a:r>
            <a:r>
              <a:rPr sz="2400" spc="-195" dirty="0">
                <a:latin typeface="Trebuchet MS"/>
                <a:cs typeface="Trebuchet MS"/>
              </a:rPr>
              <a:t>e</a:t>
            </a:r>
            <a:r>
              <a:rPr sz="2400" spc="-25" dirty="0">
                <a:latin typeface="Trebuchet MS"/>
                <a:cs typeface="Trebuchet MS"/>
              </a:rPr>
              <a:t>r</a:t>
            </a:r>
            <a:r>
              <a:rPr sz="2400" spc="-270" dirty="0">
                <a:latin typeface="Trebuchet MS"/>
                <a:cs typeface="Trebuchet MS"/>
              </a:rPr>
              <a:t>a</a:t>
            </a:r>
            <a:r>
              <a:rPr sz="2400" spc="-204" dirty="0">
                <a:latin typeface="Trebuchet MS"/>
                <a:cs typeface="Trebuchet MS"/>
              </a:rPr>
              <a:t>t</a:t>
            </a:r>
            <a:r>
              <a:rPr sz="2400" spc="-195" dirty="0">
                <a:latin typeface="Trebuchet MS"/>
                <a:cs typeface="Trebuchet MS"/>
              </a:rPr>
              <a:t>i</a:t>
            </a:r>
            <a:r>
              <a:rPr sz="2400" spc="-85" dirty="0">
                <a:latin typeface="Trebuchet MS"/>
                <a:cs typeface="Trebuchet MS"/>
              </a:rPr>
              <a:t>on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767375" y="2387922"/>
            <a:ext cx="8081433" cy="1124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>
              <a:spcBef>
                <a:spcPts val="100"/>
              </a:spcBef>
            </a:pPr>
            <a:r>
              <a:rPr spc="-295" dirty="0"/>
              <a:t>(i.e.,</a:t>
            </a:r>
            <a:r>
              <a:rPr spc="-405" dirty="0"/>
              <a:t> </a:t>
            </a:r>
            <a:r>
              <a:rPr spc="-215" dirty="0"/>
              <a:t>after</a:t>
            </a:r>
            <a:r>
              <a:rPr spc="-160" dirty="0"/>
              <a:t> </a:t>
            </a:r>
            <a:r>
              <a:rPr spc="-165" dirty="0"/>
              <a:t>convolutional</a:t>
            </a:r>
            <a:r>
              <a:rPr spc="-140" dirty="0"/>
              <a:t> </a:t>
            </a:r>
            <a:r>
              <a:rPr spc="-190" dirty="0"/>
              <a:t>layers)</a:t>
            </a:r>
          </a:p>
          <a:p>
            <a:pPr marL="295910" marR="5080" indent="-283845">
              <a:lnSpc>
                <a:spcPct val="100800"/>
              </a:lnSpc>
              <a:buChar char="-"/>
              <a:tabLst>
                <a:tab pos="295910" algn="l"/>
                <a:tab pos="296545" algn="l"/>
              </a:tabLst>
            </a:pPr>
            <a:r>
              <a:rPr spc="-120" dirty="0"/>
              <a:t>ReLU:</a:t>
            </a:r>
            <a:r>
              <a:rPr spc="-409" dirty="0"/>
              <a:t> </a:t>
            </a:r>
            <a:r>
              <a:rPr spc="-185" dirty="0"/>
              <a:t>pixel-by-pixel</a:t>
            </a:r>
            <a:r>
              <a:rPr spc="-160" dirty="0"/>
              <a:t> </a:t>
            </a:r>
            <a:r>
              <a:rPr spc="-135" dirty="0"/>
              <a:t>operation</a:t>
            </a:r>
            <a:r>
              <a:rPr spc="-120" dirty="0"/>
              <a:t> </a:t>
            </a:r>
            <a:r>
              <a:rPr spc="-204" dirty="0"/>
              <a:t>that</a:t>
            </a:r>
            <a:r>
              <a:rPr spc="-145" dirty="0"/>
              <a:t> </a:t>
            </a:r>
            <a:r>
              <a:rPr spc="-185" dirty="0"/>
              <a:t>replaces </a:t>
            </a:r>
            <a:r>
              <a:rPr spc="-705" dirty="0"/>
              <a:t> </a:t>
            </a:r>
            <a:r>
              <a:rPr spc="-305" dirty="0"/>
              <a:t>a</a:t>
            </a:r>
            <a:r>
              <a:rPr spc="-245" dirty="0"/>
              <a:t>l</a:t>
            </a:r>
            <a:r>
              <a:rPr spc="-185" dirty="0"/>
              <a:t>l</a:t>
            </a:r>
            <a:r>
              <a:rPr spc="-170" dirty="0"/>
              <a:t> </a:t>
            </a:r>
            <a:r>
              <a:rPr spc="-155" dirty="0"/>
              <a:t>n</a:t>
            </a:r>
            <a:r>
              <a:rPr spc="-195" dirty="0"/>
              <a:t>e</a:t>
            </a:r>
            <a:r>
              <a:rPr spc="-254" dirty="0"/>
              <a:t>ga</a:t>
            </a:r>
            <a:r>
              <a:rPr spc="-195" dirty="0"/>
              <a:t>ti</a:t>
            </a:r>
            <a:r>
              <a:rPr spc="-204" dirty="0"/>
              <a:t>v</a:t>
            </a:r>
            <a:r>
              <a:rPr spc="-160" dirty="0"/>
              <a:t>e</a:t>
            </a:r>
            <a:r>
              <a:rPr spc="-135" dirty="0"/>
              <a:t> </a:t>
            </a:r>
            <a:r>
              <a:rPr spc="-160" dirty="0"/>
              <a:t>v</a:t>
            </a:r>
            <a:r>
              <a:rPr spc="-285" dirty="0"/>
              <a:t>a</a:t>
            </a:r>
            <a:r>
              <a:rPr spc="-220" dirty="0"/>
              <a:t>l</a:t>
            </a:r>
            <a:r>
              <a:rPr spc="-180" dirty="0"/>
              <a:t>u</a:t>
            </a:r>
            <a:r>
              <a:rPr spc="-175" dirty="0"/>
              <a:t>e</a:t>
            </a:r>
            <a:r>
              <a:rPr spc="-50" dirty="0"/>
              <a:t>s</a:t>
            </a:r>
            <a:r>
              <a:rPr spc="-135" dirty="0"/>
              <a:t> </a:t>
            </a:r>
            <a:r>
              <a:rPr spc="-200" dirty="0"/>
              <a:t>b</a:t>
            </a:r>
            <a:r>
              <a:rPr spc="-135" dirty="0"/>
              <a:t>y </a:t>
            </a:r>
            <a:r>
              <a:rPr spc="-229" dirty="0"/>
              <a:t>z</a:t>
            </a:r>
            <a:r>
              <a:rPr spc="-245" dirty="0"/>
              <a:t>e</a:t>
            </a:r>
            <a:r>
              <a:rPr spc="-135" dirty="0"/>
              <a:t>r</a:t>
            </a:r>
            <a:r>
              <a:rPr spc="-130" dirty="0"/>
              <a:t>o</a:t>
            </a:r>
            <a:r>
              <a:rPr spc="-360" dirty="0"/>
              <a:t>.</a:t>
            </a:r>
          </a:p>
          <a:p>
            <a:pPr marL="295910" indent="-283845">
              <a:spcBef>
                <a:spcPts val="10"/>
              </a:spcBef>
              <a:buFont typeface="Trebuchet MS"/>
              <a:buChar char="-"/>
              <a:tabLst>
                <a:tab pos="295910" algn="l"/>
                <a:tab pos="296545" algn="l"/>
              </a:tabLst>
            </a:pPr>
            <a:r>
              <a:rPr b="1" spc="75" dirty="0">
                <a:latin typeface="Trebuchet MS"/>
                <a:cs typeface="Trebuchet MS"/>
              </a:rPr>
              <a:t>No</a:t>
            </a:r>
            <a:r>
              <a:rPr b="1" spc="70" dirty="0">
                <a:latin typeface="Trebuchet MS"/>
                <a:cs typeface="Trebuchet MS"/>
              </a:rPr>
              <a:t>n</a:t>
            </a:r>
            <a:r>
              <a:rPr b="1" spc="-165" dirty="0">
                <a:latin typeface="Trebuchet MS"/>
                <a:cs typeface="Trebuchet MS"/>
              </a:rPr>
              <a:t>-</a:t>
            </a:r>
            <a:r>
              <a:rPr b="1" spc="-130" dirty="0">
                <a:latin typeface="Trebuchet MS"/>
                <a:cs typeface="Trebuchet MS"/>
              </a:rPr>
              <a:t>li</a:t>
            </a:r>
            <a:r>
              <a:rPr b="1" spc="-155" dirty="0">
                <a:latin typeface="Trebuchet MS"/>
                <a:cs typeface="Trebuchet MS"/>
              </a:rPr>
              <a:t>n</a:t>
            </a:r>
            <a:r>
              <a:rPr b="1" spc="-150" dirty="0">
                <a:latin typeface="Trebuchet MS"/>
                <a:cs typeface="Trebuchet MS"/>
              </a:rPr>
              <a:t>e</a:t>
            </a:r>
            <a:r>
              <a:rPr b="1" spc="-65" dirty="0">
                <a:latin typeface="Trebuchet MS"/>
                <a:cs typeface="Trebuchet MS"/>
              </a:rPr>
              <a:t>a</a:t>
            </a:r>
            <a:r>
              <a:rPr b="1" spc="20" dirty="0">
                <a:latin typeface="Trebuchet MS"/>
                <a:cs typeface="Trebuchet MS"/>
              </a:rPr>
              <a:t>r</a:t>
            </a:r>
            <a:r>
              <a:rPr b="1" spc="-170" dirty="0">
                <a:latin typeface="Trebuchet MS"/>
                <a:cs typeface="Trebuchet MS"/>
              </a:rPr>
              <a:t> </a:t>
            </a:r>
            <a:r>
              <a:rPr b="1" spc="-10" dirty="0">
                <a:latin typeface="Trebuchet MS"/>
                <a:cs typeface="Trebuchet MS"/>
              </a:rPr>
              <a:t>o</a:t>
            </a:r>
            <a:r>
              <a:rPr b="1" spc="-70" dirty="0">
                <a:latin typeface="Trebuchet MS"/>
                <a:cs typeface="Trebuchet MS"/>
              </a:rPr>
              <a:t>p</a:t>
            </a:r>
            <a:r>
              <a:rPr b="1" spc="-140" dirty="0">
                <a:latin typeface="Trebuchet MS"/>
                <a:cs typeface="Trebuchet MS"/>
              </a:rPr>
              <a:t>e</a:t>
            </a:r>
            <a:r>
              <a:rPr b="1" spc="-20" dirty="0">
                <a:latin typeface="Trebuchet MS"/>
                <a:cs typeface="Trebuchet MS"/>
              </a:rPr>
              <a:t>r</a:t>
            </a:r>
            <a:r>
              <a:rPr b="1" spc="-75" dirty="0">
                <a:latin typeface="Trebuchet MS"/>
                <a:cs typeface="Trebuchet MS"/>
              </a:rPr>
              <a:t>ati</a:t>
            </a:r>
            <a:r>
              <a:rPr b="1" spc="-65" dirty="0">
                <a:latin typeface="Trebuchet MS"/>
                <a:cs typeface="Trebuchet MS"/>
              </a:rPr>
              <a:t>o</a:t>
            </a:r>
            <a:r>
              <a:rPr b="1" spc="-20" dirty="0">
                <a:latin typeface="Trebuchet MS"/>
                <a:cs typeface="Trebuchet MS"/>
              </a:rPr>
              <a:t>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116780" y="5554887"/>
            <a:ext cx="21386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tf</a:t>
            </a:r>
            <a:r>
              <a:rPr sz="1400" spc="-20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k</a:t>
            </a:r>
            <a:r>
              <a:rPr sz="1400" spc="-5" dirty="0">
                <a:solidFill>
                  <a:srgbClr val="F8F8F1"/>
                </a:solidFill>
                <a:latin typeface="Courier New"/>
                <a:cs typeface="Courier New"/>
              </a:rPr>
              <a:t>e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ra</a:t>
            </a:r>
            <a:r>
              <a:rPr sz="1400" spc="-5" dirty="0">
                <a:solidFill>
                  <a:srgbClr val="F8F8F1"/>
                </a:solidFill>
                <a:latin typeface="Courier New"/>
                <a:cs typeface="Courier New"/>
              </a:rPr>
              <a:t>s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la</a:t>
            </a:r>
            <a:r>
              <a:rPr sz="1400" spc="-5" dirty="0">
                <a:solidFill>
                  <a:srgbClr val="F8F8F1"/>
                </a:solidFill>
                <a:latin typeface="Courier New"/>
                <a:cs typeface="Courier New"/>
              </a:rPr>
              <a:t>y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e</a:t>
            </a:r>
            <a:r>
              <a:rPr sz="1400" spc="-5" dirty="0">
                <a:solidFill>
                  <a:srgbClr val="F8F8F1"/>
                </a:solidFill>
                <a:latin typeface="Courier New"/>
                <a:cs typeface="Courier New"/>
              </a:rPr>
              <a:t>r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s</a:t>
            </a:r>
            <a:r>
              <a:rPr sz="1400" spc="-20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Re</a:t>
            </a:r>
            <a:r>
              <a:rPr sz="1400" spc="-5" dirty="0">
                <a:solidFill>
                  <a:srgbClr val="F8F8F1"/>
                </a:solidFill>
                <a:latin typeface="Courier New"/>
                <a:cs typeface="Courier New"/>
              </a:rPr>
              <a:t>L</a:t>
            </a:r>
            <a:r>
              <a:rPr sz="1400" dirty="0">
                <a:solidFill>
                  <a:srgbClr val="F8F8F1"/>
                </a:solidFill>
                <a:latin typeface="Courier New"/>
                <a:cs typeface="Courier New"/>
              </a:rPr>
              <a:t>U</a:t>
            </a:r>
            <a:endParaRPr sz="1400" dirty="0">
              <a:latin typeface="Courier New"/>
              <a:cs typeface="Courier New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28371" y="5621362"/>
            <a:ext cx="2762250" cy="3235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844751" y="700862"/>
            <a:ext cx="6628130" cy="302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GB" sz="3600" kern="0" spc="-10" dirty="0">
                <a:solidFill>
                  <a:srgbClr val="FFFFFF"/>
                </a:solidFill>
                <a:latin typeface="Carlito"/>
                <a:cs typeface="Carlito"/>
              </a:rPr>
              <a:t>Recap: </a:t>
            </a:r>
            <a:r>
              <a:rPr sz="3600" kern="0" spc="-10" dirty="0">
                <a:solidFill>
                  <a:srgbClr val="FFFFFF"/>
                </a:solidFill>
                <a:latin typeface="Carlito"/>
                <a:cs typeface="Carlito"/>
              </a:rPr>
              <a:t>Pooling</a:t>
            </a:r>
            <a:endParaRPr sz="36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626745" marR="5080" indent="-227329">
              <a:lnSpc>
                <a:spcPts val="3030"/>
              </a:lnSpc>
              <a:spcBef>
                <a:spcPts val="3425"/>
              </a:spcBef>
              <a:buFont typeface="Arial"/>
              <a:buChar char="•"/>
              <a:tabLst>
                <a:tab pos="628015" algn="l"/>
              </a:tabLst>
            </a:pP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Operates</a:t>
            </a:r>
            <a:r>
              <a:rPr sz="2800" kern="0" spc="-8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on</a:t>
            </a:r>
            <a:r>
              <a:rPr sz="2800" kern="0" spc="-6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r>
              <a:rPr sz="2800" kern="0" spc="-7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feature</a:t>
            </a:r>
            <a:r>
              <a:rPr sz="2800" kern="0" spc="-7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map</a:t>
            </a:r>
            <a:r>
              <a:rPr sz="2800" kern="0" spc="-6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to</a:t>
            </a:r>
            <a:r>
              <a:rPr sz="2800" kern="0" spc="-7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make</a:t>
            </a:r>
            <a:r>
              <a:rPr sz="2800" kern="0" spc="-8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the 	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representation</a:t>
            </a:r>
            <a:endParaRPr sz="28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083945" lvl="1" indent="-227329">
              <a:spcBef>
                <a:spcPts val="195"/>
              </a:spcBef>
              <a:buFont typeface="Arial"/>
              <a:buChar char="•"/>
              <a:tabLst>
                <a:tab pos="1083945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Smaller</a:t>
            </a:r>
            <a:r>
              <a:rPr sz="2400" kern="0" spc="-6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(subsampling)</a:t>
            </a:r>
            <a:endParaRPr sz="24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083945" lvl="1" indent="-227329">
              <a:spcBef>
                <a:spcPts val="215"/>
              </a:spcBef>
              <a:buFont typeface="Arial"/>
              <a:buChar char="•"/>
              <a:tabLst>
                <a:tab pos="1083945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Robust</a:t>
            </a:r>
            <a:r>
              <a:rPr sz="2400" kern="0" spc="-6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to</a:t>
            </a:r>
            <a:r>
              <a:rPr sz="2400" kern="0" spc="-6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(some)</a:t>
            </a:r>
            <a:r>
              <a:rPr sz="2400" kern="0" spc="-6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transformations</a:t>
            </a:r>
            <a:endParaRPr sz="24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478280">
              <a:spcBef>
                <a:spcPts val="1220"/>
              </a:spcBef>
            </a:pPr>
            <a:r>
              <a:rPr sz="20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W=4</a:t>
            </a:r>
            <a:endParaRPr sz="20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304554" y="3784473"/>
          <a:ext cx="2509520" cy="2314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848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rlito"/>
                          <a:cs typeface="Carlito"/>
                        </a:rPr>
                        <a:t>2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FB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rlito"/>
                          <a:cs typeface="Carlito"/>
                        </a:rPr>
                        <a:t>4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F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48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rlito"/>
                          <a:cs typeface="Carlito"/>
                        </a:rPr>
                        <a:t>5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rlito"/>
                          <a:cs typeface="Carlito"/>
                        </a:rPr>
                        <a:t>6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rlito"/>
                          <a:cs typeface="Carlito"/>
                        </a:rPr>
                        <a:t>7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FB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rlito"/>
                          <a:cs typeface="Carlito"/>
                        </a:rPr>
                        <a:t>8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F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rlito"/>
                          <a:cs typeface="Carlito"/>
                        </a:rPr>
                        <a:t>3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CAA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rlito"/>
                          <a:cs typeface="Carlito"/>
                        </a:rPr>
                        <a:t>2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CAA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rlito"/>
                          <a:cs typeface="Carlito"/>
                        </a:rPr>
                        <a:t>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48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3200" spc="-50" dirty="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CA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3200" spc="-50" dirty="0">
                          <a:latin typeface="Carlito"/>
                          <a:cs typeface="Carlito"/>
                        </a:rPr>
                        <a:t>2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CAA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3200" spc="-50" dirty="0">
                          <a:latin typeface="Carlito"/>
                          <a:cs typeface="Carlito"/>
                        </a:rPr>
                        <a:t>3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3200" spc="-50" dirty="0">
                          <a:latin typeface="Carlito"/>
                          <a:cs typeface="Carlito"/>
                        </a:rPr>
                        <a:t>4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934705" y="4363593"/>
          <a:ext cx="1285240" cy="1157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848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rlito"/>
                          <a:cs typeface="Carlito"/>
                        </a:rPr>
                        <a:t>8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F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rlito"/>
                          <a:cs typeface="Carlito"/>
                        </a:rPr>
                        <a:t>3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CAA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rlito"/>
                          <a:cs typeface="Carlito"/>
                        </a:rPr>
                        <a:t>4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5214365" y="4892040"/>
            <a:ext cx="2424430" cy="114300"/>
          </a:xfrm>
          <a:custGeom>
            <a:avLst/>
            <a:gdLst/>
            <a:ahLst/>
            <a:cxnLst/>
            <a:rect l="l" t="t" r="r" b="b"/>
            <a:pathLst>
              <a:path w="2424429" h="114300">
                <a:moveTo>
                  <a:pt x="2309876" y="0"/>
                </a:moveTo>
                <a:lnTo>
                  <a:pt x="2309876" y="114300"/>
                </a:lnTo>
                <a:lnTo>
                  <a:pt x="2386076" y="76200"/>
                </a:lnTo>
                <a:lnTo>
                  <a:pt x="2328926" y="76200"/>
                </a:lnTo>
                <a:lnTo>
                  <a:pt x="2328926" y="38100"/>
                </a:lnTo>
                <a:lnTo>
                  <a:pt x="2386076" y="38100"/>
                </a:lnTo>
                <a:lnTo>
                  <a:pt x="2309876" y="0"/>
                </a:lnTo>
                <a:close/>
              </a:path>
              <a:path w="2424429" h="114300">
                <a:moveTo>
                  <a:pt x="230987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309876" y="76200"/>
                </a:lnTo>
                <a:lnTo>
                  <a:pt x="2309876" y="38100"/>
                </a:lnTo>
                <a:close/>
              </a:path>
              <a:path w="2424429" h="114300">
                <a:moveTo>
                  <a:pt x="2386076" y="38100"/>
                </a:moveTo>
                <a:lnTo>
                  <a:pt x="2328926" y="38100"/>
                </a:lnTo>
                <a:lnTo>
                  <a:pt x="2328926" y="76200"/>
                </a:lnTo>
                <a:lnTo>
                  <a:pt x="2386076" y="76200"/>
                </a:lnTo>
                <a:lnTo>
                  <a:pt x="2424176" y="57150"/>
                </a:lnTo>
                <a:lnTo>
                  <a:pt x="2386076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77383" y="4119194"/>
            <a:ext cx="180911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Max</a:t>
            </a:r>
            <a:r>
              <a:rPr sz="2800" kern="0" spc="-7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pooling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05983" y="5277713"/>
            <a:ext cx="14427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895" marR="5080" indent="-36830">
              <a:spcBef>
                <a:spcPts val="95"/>
              </a:spcBef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2x2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 filters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=</a:t>
            </a:r>
            <a:r>
              <a:rPr sz="28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2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94761" y="6235091"/>
            <a:ext cx="15417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kern="0" spc="-10" dirty="0">
                <a:solidFill>
                  <a:srgbClr val="EC7C30"/>
                </a:solidFill>
                <a:latin typeface="Carlito"/>
                <a:cs typeface="Carlito"/>
              </a:rPr>
              <a:t>feature</a:t>
            </a:r>
            <a:r>
              <a:rPr sz="2400" kern="0" spc="-10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400" kern="0" spc="-25" dirty="0">
                <a:solidFill>
                  <a:srgbClr val="EC7C30"/>
                </a:solidFill>
                <a:latin typeface="Carlito"/>
                <a:cs typeface="Carlito"/>
              </a:rPr>
              <a:t>map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50251" y="5568188"/>
            <a:ext cx="1506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kern="0" dirty="0">
                <a:solidFill>
                  <a:srgbClr val="EC7C30"/>
                </a:solidFill>
                <a:latin typeface="Carlito"/>
                <a:cs typeface="Carlito"/>
              </a:rPr>
              <a:t>pooled</a:t>
            </a:r>
            <a:r>
              <a:rPr sz="2400" kern="0" spc="-8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400" kern="0" spc="-25" dirty="0">
                <a:solidFill>
                  <a:srgbClr val="EC7C30"/>
                </a:solidFill>
                <a:latin typeface="Carlito"/>
                <a:cs typeface="Carlito"/>
              </a:rPr>
              <a:t>map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96924" y="4766565"/>
            <a:ext cx="4400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H=4</a:t>
            </a:r>
            <a:endParaRPr sz="20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97419" y="3925571"/>
            <a:ext cx="5734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kern="0" spc="-5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W’=2</a:t>
            </a:r>
            <a:endParaRPr sz="2000"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20860" y="4766565"/>
            <a:ext cx="5035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kern="0" spc="-75" dirty="0">
                <a:solidFill>
                  <a:sysClr val="windowText" lastClr="000000"/>
                </a:solidFill>
                <a:latin typeface="Carlito"/>
                <a:cs typeface="Carlito"/>
              </a:rPr>
              <a:t>H</a:t>
            </a:r>
            <a:r>
              <a:rPr sz="2000" kern="0" spc="-75" dirty="0">
                <a:solidFill>
                  <a:sysClr val="windowText" lastClr="000000"/>
                </a:solidFill>
                <a:latin typeface="Trebuchet MS"/>
                <a:cs typeface="Trebuchet MS"/>
              </a:rPr>
              <a:t>’=2</a:t>
            </a:r>
            <a:endParaRPr sz="2000" kern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701" y="700892"/>
            <a:ext cx="823396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GB" sz="3600" kern="0" dirty="0">
                <a:solidFill>
                  <a:srgbClr val="FFFFFF"/>
                </a:solidFill>
                <a:latin typeface="Carlito"/>
                <a:cs typeface="Carlito"/>
              </a:rPr>
              <a:t>Recap: </a:t>
            </a:r>
            <a:r>
              <a:rPr sz="3600" kern="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3600" kern="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kern="0" spc="-30" dirty="0">
                <a:solidFill>
                  <a:srgbClr val="FFFFFF"/>
                </a:solidFill>
                <a:latin typeface="Carlito"/>
                <a:cs typeface="Carlito"/>
              </a:rPr>
              <a:t>Convolutional</a:t>
            </a:r>
            <a:r>
              <a:rPr sz="3600" kern="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kern="0" spc="-10" dirty="0">
                <a:solidFill>
                  <a:srgbClr val="FFFFFF"/>
                </a:solidFill>
                <a:latin typeface="Carlito"/>
                <a:cs typeface="Carlito"/>
              </a:rPr>
              <a:t>Architecture</a:t>
            </a:r>
            <a:endParaRPr sz="36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42717" y="2162301"/>
            <a:ext cx="3341370" cy="3862704"/>
            <a:chOff x="918717" y="2162301"/>
            <a:chExt cx="3341370" cy="3862704"/>
          </a:xfrm>
        </p:grpSpPr>
        <p:sp>
          <p:nvSpPr>
            <p:cNvPr id="6" name="object 6"/>
            <p:cNvSpPr/>
            <p:nvPr/>
          </p:nvSpPr>
          <p:spPr>
            <a:xfrm>
              <a:off x="925067" y="2168651"/>
              <a:ext cx="3328670" cy="3850004"/>
            </a:xfrm>
            <a:custGeom>
              <a:avLst/>
              <a:gdLst/>
              <a:ahLst/>
              <a:cxnLst/>
              <a:rect l="l" t="t" r="r" b="b"/>
              <a:pathLst>
                <a:path w="3328670" h="3850004">
                  <a:moveTo>
                    <a:pt x="0" y="3849624"/>
                  </a:moveTo>
                  <a:lnTo>
                    <a:pt x="3328415" y="3849624"/>
                  </a:lnTo>
                  <a:lnTo>
                    <a:pt x="3328415" y="0"/>
                  </a:lnTo>
                  <a:lnTo>
                    <a:pt x="0" y="0"/>
                  </a:lnTo>
                  <a:lnTo>
                    <a:pt x="0" y="38496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6255" y="5058155"/>
              <a:ext cx="2625852" cy="7559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86255" y="5058155"/>
              <a:ext cx="2626360" cy="756285"/>
            </a:xfrm>
            <a:custGeom>
              <a:avLst/>
              <a:gdLst/>
              <a:ahLst/>
              <a:cxnLst/>
              <a:rect l="l" t="t" r="r" b="b"/>
              <a:pathLst>
                <a:path w="2626360" h="756285">
                  <a:moveTo>
                    <a:pt x="0" y="125984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4" y="0"/>
                  </a:lnTo>
                  <a:lnTo>
                    <a:pt x="2499868" y="0"/>
                  </a:lnTo>
                  <a:lnTo>
                    <a:pt x="2548913" y="9898"/>
                  </a:lnTo>
                  <a:lnTo>
                    <a:pt x="2588958" y="36893"/>
                  </a:lnTo>
                  <a:lnTo>
                    <a:pt x="2615953" y="76938"/>
                  </a:lnTo>
                  <a:lnTo>
                    <a:pt x="2625852" y="125984"/>
                  </a:lnTo>
                  <a:lnTo>
                    <a:pt x="2625852" y="629920"/>
                  </a:lnTo>
                  <a:lnTo>
                    <a:pt x="2615953" y="678960"/>
                  </a:lnTo>
                  <a:lnTo>
                    <a:pt x="2588958" y="719005"/>
                  </a:lnTo>
                  <a:lnTo>
                    <a:pt x="2548913" y="746004"/>
                  </a:lnTo>
                  <a:lnTo>
                    <a:pt x="2499868" y="755904"/>
                  </a:lnTo>
                  <a:lnTo>
                    <a:pt x="125984" y="755904"/>
                  </a:lnTo>
                  <a:lnTo>
                    <a:pt x="76938" y="746004"/>
                  </a:lnTo>
                  <a:lnTo>
                    <a:pt x="36893" y="719005"/>
                  </a:lnTo>
                  <a:lnTo>
                    <a:pt x="9898" y="678960"/>
                  </a:lnTo>
                  <a:lnTo>
                    <a:pt x="0" y="629920"/>
                  </a:lnTo>
                  <a:lnTo>
                    <a:pt x="0" y="125984"/>
                  </a:lnTo>
                  <a:close/>
                </a:path>
              </a:pathLst>
            </a:custGeom>
            <a:ln w="609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035301" y="5135117"/>
            <a:ext cx="21761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6364">
              <a:spcBef>
                <a:spcPts val="100"/>
              </a:spcBef>
            </a:pPr>
            <a:r>
              <a:rPr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Convolutional</a:t>
            </a:r>
            <a:r>
              <a:rPr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Filters </a:t>
            </a:r>
            <a:r>
              <a:rPr kern="0" dirty="0">
                <a:solidFill>
                  <a:sysClr val="windowText" lastClr="000000"/>
                </a:solidFill>
                <a:latin typeface="Carlito"/>
                <a:cs typeface="Carlito"/>
              </a:rPr>
              <a:t>(Strided</a:t>
            </a:r>
            <a:r>
              <a:rPr kern="0" spc="-4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Carlito"/>
                <a:cs typeface="Carlito"/>
              </a:rPr>
              <a:t>adaptive</a:t>
            </a:r>
            <a:r>
              <a:rPr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conv)</a:t>
            </a:r>
            <a:endParaRPr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823844" y="3943984"/>
            <a:ext cx="2632710" cy="760730"/>
            <a:chOff x="1299844" y="3943984"/>
            <a:chExt cx="2632710" cy="76073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3019" y="3947159"/>
              <a:ext cx="2625852" cy="75437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03019" y="3947159"/>
              <a:ext cx="2626360" cy="754380"/>
            </a:xfrm>
            <a:custGeom>
              <a:avLst/>
              <a:gdLst/>
              <a:ahLst/>
              <a:cxnLst/>
              <a:rect l="l" t="t" r="r" b="b"/>
              <a:pathLst>
                <a:path w="2626360" h="754379">
                  <a:moveTo>
                    <a:pt x="0" y="125729"/>
                  </a:moveTo>
                  <a:lnTo>
                    <a:pt x="9876" y="76777"/>
                  </a:lnTo>
                  <a:lnTo>
                    <a:pt x="36814" y="36814"/>
                  </a:lnTo>
                  <a:lnTo>
                    <a:pt x="76777" y="9876"/>
                  </a:lnTo>
                  <a:lnTo>
                    <a:pt x="125730" y="0"/>
                  </a:lnTo>
                  <a:lnTo>
                    <a:pt x="2500122" y="0"/>
                  </a:lnTo>
                  <a:lnTo>
                    <a:pt x="2549074" y="9876"/>
                  </a:lnTo>
                  <a:lnTo>
                    <a:pt x="2589037" y="36814"/>
                  </a:lnTo>
                  <a:lnTo>
                    <a:pt x="2615975" y="76777"/>
                  </a:lnTo>
                  <a:lnTo>
                    <a:pt x="2625852" y="125729"/>
                  </a:lnTo>
                  <a:lnTo>
                    <a:pt x="2625852" y="628650"/>
                  </a:lnTo>
                  <a:lnTo>
                    <a:pt x="2615975" y="677602"/>
                  </a:lnTo>
                  <a:lnTo>
                    <a:pt x="2589037" y="717565"/>
                  </a:lnTo>
                  <a:lnTo>
                    <a:pt x="2549074" y="744503"/>
                  </a:lnTo>
                  <a:lnTo>
                    <a:pt x="2500122" y="754379"/>
                  </a:lnTo>
                  <a:lnTo>
                    <a:pt x="125730" y="754379"/>
                  </a:lnTo>
                  <a:lnTo>
                    <a:pt x="76777" y="744503"/>
                  </a:lnTo>
                  <a:lnTo>
                    <a:pt x="36814" y="717565"/>
                  </a:lnTo>
                  <a:lnTo>
                    <a:pt x="9876" y="677602"/>
                  </a:lnTo>
                  <a:lnTo>
                    <a:pt x="0" y="628650"/>
                  </a:lnTo>
                  <a:lnTo>
                    <a:pt x="0" y="125729"/>
                  </a:lnTo>
                  <a:close/>
                </a:path>
              </a:pathLst>
            </a:custGeom>
            <a:ln w="6095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552571" y="4023486"/>
            <a:ext cx="1174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735" marR="5080" indent="-280670">
              <a:spcBef>
                <a:spcPts val="100"/>
              </a:spcBef>
            </a:pPr>
            <a:r>
              <a:rPr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Nonlinearity (ReLu)</a:t>
            </a:r>
            <a:endParaRPr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807080" y="2832989"/>
            <a:ext cx="2632710" cy="760730"/>
            <a:chOff x="1283080" y="2832989"/>
            <a:chExt cx="2632710" cy="76073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6255" y="2836164"/>
              <a:ext cx="2625852" cy="75438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286255" y="2836164"/>
              <a:ext cx="2626360" cy="754380"/>
            </a:xfrm>
            <a:custGeom>
              <a:avLst/>
              <a:gdLst/>
              <a:ahLst/>
              <a:cxnLst/>
              <a:rect l="l" t="t" r="r" b="b"/>
              <a:pathLst>
                <a:path w="2626360" h="754379">
                  <a:moveTo>
                    <a:pt x="0" y="125730"/>
                  </a:moveTo>
                  <a:lnTo>
                    <a:pt x="9876" y="76777"/>
                  </a:lnTo>
                  <a:lnTo>
                    <a:pt x="36814" y="36814"/>
                  </a:lnTo>
                  <a:lnTo>
                    <a:pt x="76777" y="9876"/>
                  </a:lnTo>
                  <a:lnTo>
                    <a:pt x="125730" y="0"/>
                  </a:lnTo>
                  <a:lnTo>
                    <a:pt x="2500122" y="0"/>
                  </a:lnTo>
                  <a:lnTo>
                    <a:pt x="2549074" y="9876"/>
                  </a:lnTo>
                  <a:lnTo>
                    <a:pt x="2589037" y="36814"/>
                  </a:lnTo>
                  <a:lnTo>
                    <a:pt x="2615975" y="76777"/>
                  </a:lnTo>
                  <a:lnTo>
                    <a:pt x="2625852" y="125730"/>
                  </a:lnTo>
                  <a:lnTo>
                    <a:pt x="2625852" y="628650"/>
                  </a:lnTo>
                  <a:lnTo>
                    <a:pt x="2615975" y="677602"/>
                  </a:lnTo>
                  <a:lnTo>
                    <a:pt x="2589037" y="717565"/>
                  </a:lnTo>
                  <a:lnTo>
                    <a:pt x="2549074" y="744503"/>
                  </a:lnTo>
                  <a:lnTo>
                    <a:pt x="2500122" y="754380"/>
                  </a:lnTo>
                  <a:lnTo>
                    <a:pt x="125730" y="754380"/>
                  </a:lnTo>
                  <a:lnTo>
                    <a:pt x="76777" y="744503"/>
                  </a:lnTo>
                  <a:lnTo>
                    <a:pt x="36814" y="717565"/>
                  </a:lnTo>
                  <a:lnTo>
                    <a:pt x="9876" y="677602"/>
                  </a:lnTo>
                  <a:lnTo>
                    <a:pt x="0" y="628650"/>
                  </a:lnTo>
                  <a:lnTo>
                    <a:pt x="0" y="125730"/>
                  </a:lnTo>
                  <a:close/>
                </a:path>
              </a:pathLst>
            </a:custGeom>
            <a:ln w="609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768344" y="2911855"/>
            <a:ext cx="711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marR="5080" indent="-79375">
              <a:spcBef>
                <a:spcPts val="100"/>
              </a:spcBef>
            </a:pPr>
            <a:r>
              <a:rPr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Pooling </a:t>
            </a:r>
            <a:r>
              <a:rPr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(max)</a:t>
            </a:r>
            <a:endParaRPr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035680" y="6245225"/>
            <a:ext cx="2175510" cy="469900"/>
            <a:chOff x="1511680" y="6245225"/>
            <a:chExt cx="2175510" cy="46990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4855" y="6248400"/>
              <a:ext cx="2168652" cy="46329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514855" y="6248400"/>
              <a:ext cx="2169160" cy="463550"/>
            </a:xfrm>
            <a:custGeom>
              <a:avLst/>
              <a:gdLst/>
              <a:ahLst/>
              <a:cxnLst/>
              <a:rect l="l" t="t" r="r" b="b"/>
              <a:pathLst>
                <a:path w="2169160" h="463550">
                  <a:moveTo>
                    <a:pt x="0" y="77215"/>
                  </a:moveTo>
                  <a:lnTo>
                    <a:pt x="6064" y="47159"/>
                  </a:lnTo>
                  <a:lnTo>
                    <a:pt x="22606" y="22615"/>
                  </a:lnTo>
                  <a:lnTo>
                    <a:pt x="47148" y="6067"/>
                  </a:lnTo>
                  <a:lnTo>
                    <a:pt x="77215" y="0"/>
                  </a:lnTo>
                  <a:lnTo>
                    <a:pt x="2091435" y="0"/>
                  </a:lnTo>
                  <a:lnTo>
                    <a:pt x="2121503" y="6067"/>
                  </a:lnTo>
                  <a:lnTo>
                    <a:pt x="2146046" y="22615"/>
                  </a:lnTo>
                  <a:lnTo>
                    <a:pt x="2162587" y="47159"/>
                  </a:lnTo>
                  <a:lnTo>
                    <a:pt x="2168652" y="77215"/>
                  </a:lnTo>
                  <a:lnTo>
                    <a:pt x="2168652" y="386080"/>
                  </a:lnTo>
                  <a:lnTo>
                    <a:pt x="2162587" y="416136"/>
                  </a:lnTo>
                  <a:lnTo>
                    <a:pt x="2146046" y="440680"/>
                  </a:lnTo>
                  <a:lnTo>
                    <a:pt x="2121503" y="457228"/>
                  </a:lnTo>
                  <a:lnTo>
                    <a:pt x="2091435" y="463296"/>
                  </a:lnTo>
                  <a:lnTo>
                    <a:pt x="77215" y="463296"/>
                  </a:lnTo>
                  <a:lnTo>
                    <a:pt x="47148" y="457228"/>
                  </a:lnTo>
                  <a:lnTo>
                    <a:pt x="22606" y="440680"/>
                  </a:lnTo>
                  <a:lnTo>
                    <a:pt x="6064" y="416136"/>
                  </a:lnTo>
                  <a:lnTo>
                    <a:pt x="0" y="386080"/>
                  </a:lnTo>
                  <a:lnTo>
                    <a:pt x="0" y="77215"/>
                  </a:lnTo>
                  <a:close/>
                </a:path>
              </a:pathLst>
            </a:custGeom>
            <a:ln w="609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863720" y="6316776"/>
            <a:ext cx="521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Input</a:t>
            </a:r>
            <a:endParaRPr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67557" y="1820418"/>
            <a:ext cx="129539" cy="4430395"/>
          </a:xfrm>
          <a:custGeom>
            <a:avLst/>
            <a:gdLst/>
            <a:ahLst/>
            <a:cxnLst/>
            <a:rect l="l" t="t" r="r" b="b"/>
            <a:pathLst>
              <a:path w="129539" h="4430395">
                <a:moveTo>
                  <a:pt x="114300" y="4108704"/>
                </a:moveTo>
                <a:lnTo>
                  <a:pt x="104775" y="4089654"/>
                </a:lnTo>
                <a:lnTo>
                  <a:pt x="57150" y="3994404"/>
                </a:lnTo>
                <a:lnTo>
                  <a:pt x="0" y="4108704"/>
                </a:lnTo>
                <a:lnTo>
                  <a:pt x="38100" y="4108704"/>
                </a:lnTo>
                <a:lnTo>
                  <a:pt x="38100" y="4430026"/>
                </a:lnTo>
                <a:lnTo>
                  <a:pt x="76200" y="4430026"/>
                </a:lnTo>
                <a:lnTo>
                  <a:pt x="76200" y="4108704"/>
                </a:lnTo>
                <a:lnTo>
                  <a:pt x="114300" y="4108704"/>
                </a:lnTo>
                <a:close/>
              </a:path>
              <a:path w="129539" h="4430395">
                <a:moveTo>
                  <a:pt x="129540" y="2996184"/>
                </a:moveTo>
                <a:lnTo>
                  <a:pt x="120015" y="2977134"/>
                </a:lnTo>
                <a:lnTo>
                  <a:pt x="72390" y="2881884"/>
                </a:lnTo>
                <a:lnTo>
                  <a:pt x="15240" y="2996184"/>
                </a:lnTo>
                <a:lnTo>
                  <a:pt x="53340" y="2996184"/>
                </a:lnTo>
                <a:lnTo>
                  <a:pt x="53340" y="3238373"/>
                </a:lnTo>
                <a:lnTo>
                  <a:pt x="91440" y="3238373"/>
                </a:lnTo>
                <a:lnTo>
                  <a:pt x="91440" y="2996184"/>
                </a:lnTo>
                <a:lnTo>
                  <a:pt x="129540" y="2996184"/>
                </a:lnTo>
                <a:close/>
              </a:path>
              <a:path w="129539" h="4430395">
                <a:moveTo>
                  <a:pt x="129540" y="1885188"/>
                </a:moveTo>
                <a:lnTo>
                  <a:pt x="120015" y="1866138"/>
                </a:lnTo>
                <a:lnTo>
                  <a:pt x="72390" y="1770888"/>
                </a:lnTo>
                <a:lnTo>
                  <a:pt x="15240" y="1885188"/>
                </a:lnTo>
                <a:lnTo>
                  <a:pt x="53340" y="1885188"/>
                </a:lnTo>
                <a:lnTo>
                  <a:pt x="53340" y="2127377"/>
                </a:lnTo>
                <a:lnTo>
                  <a:pt x="91440" y="2127377"/>
                </a:lnTo>
                <a:lnTo>
                  <a:pt x="91440" y="1885188"/>
                </a:lnTo>
                <a:lnTo>
                  <a:pt x="129540" y="1885188"/>
                </a:lnTo>
                <a:close/>
              </a:path>
              <a:path w="129539" h="4430395">
                <a:moveTo>
                  <a:pt x="129540" y="114300"/>
                </a:moveTo>
                <a:lnTo>
                  <a:pt x="120015" y="95250"/>
                </a:lnTo>
                <a:lnTo>
                  <a:pt x="72390" y="0"/>
                </a:lnTo>
                <a:lnTo>
                  <a:pt x="15240" y="114300"/>
                </a:lnTo>
                <a:lnTo>
                  <a:pt x="53340" y="114300"/>
                </a:lnTo>
                <a:lnTo>
                  <a:pt x="53340" y="1017143"/>
                </a:lnTo>
                <a:lnTo>
                  <a:pt x="91440" y="1017143"/>
                </a:lnTo>
                <a:lnTo>
                  <a:pt x="91440" y="114300"/>
                </a:lnTo>
                <a:lnTo>
                  <a:pt x="12954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27809" y="2174494"/>
            <a:ext cx="1313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Convolutional layer</a:t>
            </a:r>
            <a:endParaRPr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65067" y="1471929"/>
            <a:ext cx="1201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ern="0" spc="-80" dirty="0">
                <a:solidFill>
                  <a:sysClr val="windowText" lastClr="000000"/>
                </a:solidFill>
                <a:latin typeface="Carlito"/>
                <a:cs typeface="Carlito"/>
              </a:rPr>
              <a:t>To</a:t>
            </a:r>
            <a:r>
              <a:rPr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Carlito"/>
                <a:cs typeface="Carlito"/>
              </a:rPr>
              <a:t>next</a:t>
            </a:r>
            <a:r>
              <a:rPr kern="0" spc="-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layer</a:t>
            </a:r>
            <a:endParaRPr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56504" y="1636853"/>
            <a:ext cx="4128135" cy="416369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39395" marR="74930" indent="-227329">
              <a:lnSpc>
                <a:spcPct val="9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An</a:t>
            </a:r>
            <a:r>
              <a:rPr sz="28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architecture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made</a:t>
            </a:r>
            <a:r>
              <a:rPr sz="28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by</a:t>
            </a:r>
            <a:r>
              <a:rPr sz="2800" kern="0" spc="-4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a 	</a:t>
            </a:r>
            <a:r>
              <a:rPr sz="2800" kern="0" spc="-10" dirty="0">
                <a:solidFill>
                  <a:srgbClr val="EC7C30"/>
                </a:solidFill>
                <a:latin typeface="Carlito"/>
                <a:cs typeface="Carlito"/>
              </a:rPr>
              <a:t>hierarchical</a:t>
            </a:r>
            <a:r>
              <a:rPr sz="2800" kern="0" spc="-8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rgbClr val="EC7C30"/>
                </a:solidFill>
                <a:latin typeface="Carlito"/>
                <a:cs typeface="Carlito"/>
              </a:rPr>
              <a:t>composition 	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of</a:t>
            </a:r>
            <a:r>
              <a:rPr sz="28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r>
              <a:rPr sz="28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basic</a:t>
            </a:r>
            <a:r>
              <a:rPr sz="28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elements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239395" marR="78105" indent="-227329">
              <a:lnSpc>
                <a:spcPct val="9000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Convolution</a:t>
            </a:r>
            <a:r>
              <a:rPr sz="2800" kern="0" spc="-7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layer</a:t>
            </a:r>
            <a:r>
              <a:rPr sz="2800" kern="0" spc="-9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is</a:t>
            </a:r>
            <a:r>
              <a:rPr sz="2800" kern="0" spc="-9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an 	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abstraction</a:t>
            </a:r>
            <a:r>
              <a:rPr sz="2800" kern="0" spc="-10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for</a:t>
            </a:r>
            <a:r>
              <a:rPr sz="2800" kern="0" spc="-12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the 	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composition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of</a:t>
            </a:r>
            <a:r>
              <a:rPr sz="28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3</a:t>
            </a:r>
            <a:r>
              <a:rPr sz="28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basic 	operations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240029" marR="5080" indent="-227965">
              <a:lnSpc>
                <a:spcPts val="3020"/>
              </a:lnSpc>
              <a:spcBef>
                <a:spcPts val="10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Network</a:t>
            </a:r>
            <a:r>
              <a:rPr sz="2800" kern="0" spc="-9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rgbClr val="EC7C30"/>
                </a:solidFill>
                <a:latin typeface="Carlito"/>
                <a:cs typeface="Carlito"/>
              </a:rPr>
              <a:t>parameters</a:t>
            </a:r>
            <a:r>
              <a:rPr sz="2800" kern="0" spc="-10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are</a:t>
            </a:r>
            <a:r>
              <a:rPr sz="2800" kern="0" spc="-10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in 	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convolutional 	component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14083-2F23-DB86-6EC3-771224261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689" y="3071183"/>
            <a:ext cx="9910296" cy="259002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Extraction &amp; Convolution-</a:t>
            </a:r>
            <a:b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Case Study</a:t>
            </a:r>
          </a:p>
        </p:txBody>
      </p:sp>
    </p:spTree>
    <p:extLst>
      <p:ext uri="{BB962C8B-B14F-4D97-AF65-F5344CB8AC3E}">
        <p14:creationId xmlns:p14="http://schemas.microsoft.com/office/powerpoint/2010/main" val="1153405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9114" y="747076"/>
            <a:ext cx="16611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600" dirty="0">
                <a:latin typeface="Trebuchet MS"/>
                <a:cs typeface="Trebuchet MS"/>
              </a:rPr>
              <a:t>X</a:t>
            </a:r>
            <a:r>
              <a:rPr spc="-175" dirty="0">
                <a:latin typeface="Trebuchet MS"/>
                <a:cs typeface="Trebuchet MS"/>
              </a:rPr>
              <a:t> </a:t>
            </a:r>
            <a:r>
              <a:rPr spc="30" dirty="0">
                <a:latin typeface="Trebuchet MS"/>
                <a:cs typeface="Trebuchet MS"/>
              </a:rPr>
              <a:t>or</a:t>
            </a:r>
            <a:r>
              <a:rPr spc="-170" dirty="0">
                <a:latin typeface="Trebuchet MS"/>
                <a:cs typeface="Trebuchet MS"/>
              </a:rPr>
              <a:t> </a:t>
            </a:r>
            <a:r>
              <a:rPr spc="210" dirty="0">
                <a:latin typeface="Trebuchet MS"/>
                <a:cs typeface="Trebuchet MS"/>
              </a:rPr>
              <a:t>X?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9443" y="1951348"/>
            <a:ext cx="6683572" cy="32424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99869" y="5382674"/>
            <a:ext cx="869188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 algn="ctr">
              <a:spcBef>
                <a:spcPts val="100"/>
              </a:spcBef>
            </a:pPr>
            <a:r>
              <a:rPr sz="2000" dirty="0">
                <a:latin typeface="Trebuchet MS"/>
                <a:cs typeface="Trebuchet MS"/>
              </a:rPr>
              <a:t>Image is represented as matrix of pixel values… and computers are literal!</a:t>
            </a:r>
          </a:p>
          <a:p>
            <a:pPr algn="ctr">
              <a:spcBef>
                <a:spcPts val="5"/>
              </a:spcBef>
            </a:pPr>
            <a:r>
              <a:rPr sz="2000" dirty="0">
                <a:latin typeface="Trebuchet MS"/>
                <a:cs typeface="Trebuchet MS"/>
              </a:rPr>
              <a:t>We want to be able to classify an X as an X even if it’s shifted, shrunk, rotated, deformed.</a:t>
            </a:r>
          </a:p>
        </p:txBody>
      </p:sp>
    </p:spTree>
    <p:extLst>
      <p:ext uri="{BB962C8B-B14F-4D97-AF65-F5344CB8AC3E}">
        <p14:creationId xmlns:p14="http://schemas.microsoft.com/office/powerpoint/2010/main" val="367651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1F6760-040A-2A86-F211-9F33569C8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331" y="1489554"/>
            <a:ext cx="7746709" cy="46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61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600</Words>
  <Application>Microsoft Office PowerPoint</Application>
  <PresentationFormat>Widescreen</PresentationFormat>
  <Paragraphs>124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Aptos</vt:lpstr>
      <vt:lpstr>Aptos Display</vt:lpstr>
      <vt:lpstr>Arial</vt:lpstr>
      <vt:lpstr>Arial MT</vt:lpstr>
      <vt:lpstr>Calibri</vt:lpstr>
      <vt:lpstr>Cambria Math</vt:lpstr>
      <vt:lpstr>Carlito</vt:lpstr>
      <vt:lpstr>Courier New</vt:lpstr>
      <vt:lpstr>Symbola</vt:lpstr>
      <vt:lpstr>Tahoma</vt:lpstr>
      <vt:lpstr>Trebuchet MS</vt:lpstr>
      <vt:lpstr>Office Theme</vt:lpstr>
      <vt:lpstr>1_Office Theme</vt:lpstr>
      <vt:lpstr>2_Office Theme</vt:lpstr>
      <vt:lpstr>Data Driven AI</vt:lpstr>
      <vt:lpstr>Recap: CNN – What do they Learn?</vt:lpstr>
      <vt:lpstr>PowerPoint Presentation</vt:lpstr>
      <vt:lpstr>Recap: Introducing Non-Linearity</vt:lpstr>
      <vt:lpstr>PowerPoint Presentation</vt:lpstr>
      <vt:lpstr>PowerPoint Presentation</vt:lpstr>
      <vt:lpstr>Feature Extraction &amp; Convolution- A Case Study</vt:lpstr>
      <vt:lpstr>X or X?</vt:lpstr>
      <vt:lpstr>PowerPoint Presentation</vt:lpstr>
      <vt:lpstr>PowerPoint Presentation</vt:lpstr>
      <vt:lpstr>The Convolution Operation</vt:lpstr>
      <vt:lpstr>Convolution - Filtering</vt:lpstr>
      <vt:lpstr>Convolution - Filtering</vt:lpstr>
      <vt:lpstr>Filtered Image</vt:lpstr>
      <vt:lpstr>Stack of Filtered Images</vt:lpstr>
      <vt:lpstr>Max Pooling</vt:lpstr>
      <vt:lpstr>Max Pooling</vt:lpstr>
      <vt:lpstr>Max Pooling of Multiple Filtered Images</vt:lpstr>
      <vt:lpstr>Non-Linear Activations - ReLU</vt:lpstr>
      <vt:lpstr>Non-Linear Activations - ReLU</vt:lpstr>
      <vt:lpstr>Stacked Layers</vt:lpstr>
      <vt:lpstr>Deep Stacking</vt:lpstr>
      <vt:lpstr>Fully Connected Layer</vt:lpstr>
      <vt:lpstr>Weight Counting</vt:lpstr>
      <vt:lpstr>Target Class -Prediction</vt:lpstr>
      <vt:lpstr>Countless Applications of CNN</vt:lpstr>
      <vt:lpstr>An Architecture for Many Applications</vt:lpstr>
      <vt:lpstr>Semantic Segmentation: Fully Convolutional Networks</vt:lpstr>
      <vt:lpstr>Self-Driving Cars: Navigation from Visual Perception</vt:lpstr>
      <vt:lpstr>End-to-End Framework for Autonomous Navigation</vt:lpstr>
      <vt:lpstr>Breast Cancer Screening</vt:lpstr>
      <vt:lpstr>Semantic Segmentation: Biomedical Image Analysis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Abirami Gunasekaran</dc:creator>
  <cp:lastModifiedBy>Abirami Gunasekaran</cp:lastModifiedBy>
  <cp:revision>77</cp:revision>
  <dcterms:created xsi:type="dcterms:W3CDTF">2024-11-16T22:15:17Z</dcterms:created>
  <dcterms:modified xsi:type="dcterms:W3CDTF">2024-11-17T17:24:27Z</dcterms:modified>
</cp:coreProperties>
</file>